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81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0" r:id="rId20"/>
    <p:sldId id="271" r:id="rId21"/>
    <p:sldId id="274" r:id="rId22"/>
    <p:sldId id="275" r:id="rId23"/>
    <p:sldId id="276" r:id="rId24"/>
    <p:sldId id="277" r:id="rId25"/>
    <p:sldId id="278" r:id="rId26"/>
    <p:sldId id="279" r:id="rId27"/>
    <p:sldId id="287" r:id="rId28"/>
    <p:sldId id="288" r:id="rId29"/>
    <p:sldId id="289" r:id="rId30"/>
    <p:sldId id="280" r:id="rId31"/>
    <p:sldId id="282" r:id="rId32"/>
    <p:sldId id="285" r:id="rId33"/>
    <p:sldId id="286" r:id="rId34"/>
    <p:sldId id="290" r:id="rId35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20" y="-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28.05.2026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656" y="467544"/>
            <a:ext cx="6172200" cy="6034617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b="1" dirty="0" smtClean="0"/>
              <a:t>T.C  </a:t>
            </a:r>
          </a:p>
          <a:p>
            <a:pPr marL="0" indent="0" algn="ctr">
              <a:buNone/>
            </a:pPr>
            <a:r>
              <a:rPr lang="tr-TR" sz="3600" b="1" dirty="0" smtClean="0"/>
              <a:t>GİRESUN  İLİ </a:t>
            </a:r>
          </a:p>
          <a:p>
            <a:pPr marL="0" indent="0" algn="ctr">
              <a:buNone/>
            </a:pPr>
            <a:r>
              <a:rPr lang="tr-TR" sz="3600" b="1" dirty="0" smtClean="0"/>
              <a:t>MERKEZ </a:t>
            </a:r>
            <a:r>
              <a:rPr lang="tr-TR" sz="3600" b="1" dirty="0"/>
              <a:t>OSMANİYE </a:t>
            </a:r>
            <a:r>
              <a:rPr lang="tr-TR" sz="3600" b="1" dirty="0" smtClean="0"/>
              <a:t>KÖYÜ</a:t>
            </a:r>
          </a:p>
          <a:p>
            <a:pPr marL="0" indent="0" algn="ctr">
              <a:buNone/>
            </a:pPr>
            <a:endParaRPr lang="tr-TR" sz="3600" b="1" dirty="0" smtClean="0"/>
          </a:p>
          <a:p>
            <a:pPr marL="0" indent="0" algn="ctr">
              <a:buNone/>
            </a:pPr>
            <a:r>
              <a:rPr lang="tr-TR" sz="3600" b="1" u="sng" dirty="0" smtClean="0"/>
              <a:t>Doğal Yapısı</a:t>
            </a:r>
            <a:r>
              <a:rPr lang="tr-TR" sz="3600" b="1" dirty="0" smtClean="0"/>
              <a:t> </a:t>
            </a:r>
            <a:endParaRPr lang="tr-TR" sz="3600" b="1" dirty="0"/>
          </a:p>
          <a:p>
            <a:r>
              <a:rPr lang="tr-TR" sz="3600" b="1" dirty="0" smtClean="0"/>
              <a:t>Su Kaynağımız</a:t>
            </a:r>
          </a:p>
          <a:p>
            <a:r>
              <a:rPr lang="tr-TR" sz="3600" b="1" dirty="0" smtClean="0"/>
              <a:t>Bitki Örtümüz</a:t>
            </a:r>
          </a:p>
          <a:p>
            <a:r>
              <a:rPr lang="tr-TR" sz="3600" b="1" dirty="0" smtClean="0"/>
              <a:t>Meyve Çeşitlerimiz</a:t>
            </a:r>
          </a:p>
          <a:p>
            <a:r>
              <a:rPr lang="tr-TR" sz="3600" b="1" dirty="0" smtClean="0"/>
              <a:t>Toprak Yapımız</a:t>
            </a:r>
          </a:p>
          <a:p>
            <a:endParaRPr lang="tr-TR" sz="36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866280" y="6645423"/>
            <a:ext cx="2736304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Hazırlayan :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79007" y="7437040"/>
            <a:ext cx="591084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   Mustafa YİĞİT                                         Ali İhsan BAHAT </a:t>
            </a:r>
          </a:p>
          <a:p>
            <a:r>
              <a:rPr lang="tr-TR" sz="2000" b="1" dirty="0" smtClean="0"/>
              <a:t>   Em. Öretmen                                                Köylü 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5412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56792" y="251520"/>
            <a:ext cx="3672408" cy="605416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2800" dirty="0" smtClean="0"/>
              <a:t>GUGUK KALEMİ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971600"/>
            <a:ext cx="5616624" cy="5524165"/>
          </a:xfrm>
        </p:spPr>
      </p:pic>
      <p:sp>
        <p:nvSpPr>
          <p:cNvPr id="3" name="Metin kutusu 2"/>
          <p:cNvSpPr txBox="1"/>
          <p:nvPr/>
        </p:nvSpPr>
        <p:spPr>
          <a:xfrm>
            <a:off x="548680" y="6660232"/>
            <a:ext cx="590465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Adını ; Göçmen Guguk Kuşundan ve  Mürekkep Renkli Çiçeğinden Almıştır. Guguk Kuşunun Geldiği Zamanda </a:t>
            </a:r>
            <a:r>
              <a:rPr lang="tr-TR" b="1" dirty="0"/>
              <a:t> </a:t>
            </a:r>
            <a:r>
              <a:rPr lang="tr-TR" b="1" dirty="0" smtClean="0"/>
              <a:t>Topraktan Çıkar. Hayvanlar </a:t>
            </a:r>
            <a:r>
              <a:rPr lang="tr-TR" b="1" dirty="0"/>
              <a:t>Tarafından Yenilmediği Gibi, Bölge İnsanı </a:t>
            </a:r>
            <a:r>
              <a:rPr lang="tr-TR" b="1" dirty="0" smtClean="0"/>
              <a:t>Tarafından </a:t>
            </a:r>
            <a:r>
              <a:rPr lang="tr-TR" b="1" dirty="0"/>
              <a:t>Tüketilen Bir Bitki Değildir. Sulak ve Orman Kenarlarında Yetişir.   AMA Yöremize Ait Bir Bitkidir. </a:t>
            </a:r>
          </a:p>
        </p:txBody>
      </p:sp>
    </p:spTree>
    <p:extLst>
      <p:ext uri="{BB962C8B-B14F-4D97-AF65-F5344CB8AC3E}">
        <p14:creationId xmlns:p14="http://schemas.microsoft.com/office/powerpoint/2010/main" val="2737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8840" y="366184"/>
            <a:ext cx="3456384" cy="67742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KIR ÇİÇEĞİ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187624"/>
            <a:ext cx="5112568" cy="5158740"/>
          </a:xfrm>
        </p:spPr>
      </p:pic>
      <p:sp>
        <p:nvSpPr>
          <p:cNvPr id="3" name="Metin kutusu 2"/>
          <p:cNvSpPr txBox="1"/>
          <p:nvPr/>
        </p:nvSpPr>
        <p:spPr>
          <a:xfrm>
            <a:off x="620688" y="6660232"/>
            <a:ext cx="5904193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Her Yerde Bulunur. Toprağın Isındığının Habercisidir.  </a:t>
            </a:r>
          </a:p>
          <a:p>
            <a:r>
              <a:rPr lang="tr-TR" sz="2000" b="1" dirty="0" smtClean="0"/>
              <a:t>Bahar Müjdecisidir. </a:t>
            </a:r>
            <a:r>
              <a:rPr lang="tr-TR" sz="2000" b="1" dirty="0" err="1" smtClean="0"/>
              <a:t>Kücük</a:t>
            </a:r>
            <a:r>
              <a:rPr lang="tr-TR" sz="2000" b="1" dirty="0" smtClean="0"/>
              <a:t> Baş Hayvanlar Tarafından Tüketilir. Fındık Bahçelerinde Harun Çiçeği İle Güzel Bir Kompozisyon Oluşturur. İnsanlar Tarafından Tüketilmez.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6357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2776" y="395536"/>
            <a:ext cx="3600400" cy="533408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3200" b="1" dirty="0" smtClean="0"/>
              <a:t>BALLI BABA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115616"/>
            <a:ext cx="5616624" cy="4536504"/>
          </a:xfrm>
        </p:spPr>
      </p:pic>
      <p:sp>
        <p:nvSpPr>
          <p:cNvPr id="3" name="Dikdörtgen 2"/>
          <p:cNvSpPr/>
          <p:nvPr/>
        </p:nvSpPr>
        <p:spPr>
          <a:xfrm>
            <a:off x="692696" y="5940152"/>
            <a:ext cx="5616624" cy="14773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b="1" dirty="0" smtClean="0"/>
              <a:t>Genelde Verimsiz, Ham ve Kıraç Susuz Topraklarda Yetişir.  </a:t>
            </a:r>
            <a:r>
              <a:rPr lang="tr-TR" b="1" dirty="0"/>
              <a:t>Toprağın Isındığının Habercisidir.  </a:t>
            </a:r>
          </a:p>
          <a:p>
            <a:r>
              <a:rPr lang="tr-TR" b="1" dirty="0"/>
              <a:t>Bahar Müjdecisidir. </a:t>
            </a:r>
            <a:r>
              <a:rPr lang="tr-TR" b="1" dirty="0" smtClean="0"/>
              <a:t>Fındık </a:t>
            </a:r>
            <a:r>
              <a:rPr lang="tr-TR" b="1" dirty="0"/>
              <a:t>Bahçelerinde Harun Çiçeği </a:t>
            </a:r>
            <a:r>
              <a:rPr lang="tr-TR" b="1" dirty="0" smtClean="0"/>
              <a:t>, ve Kır Çiçeği İle Birlikte Açar. Güzel </a:t>
            </a:r>
            <a:r>
              <a:rPr lang="tr-TR" b="1" dirty="0"/>
              <a:t>Bir Kompozisyon Oluşturur. İnsanlar Tarafından Tüketilmez.</a:t>
            </a:r>
          </a:p>
        </p:txBody>
      </p:sp>
    </p:spTree>
    <p:extLst>
      <p:ext uri="{BB962C8B-B14F-4D97-AF65-F5344CB8AC3E}">
        <p14:creationId xmlns:p14="http://schemas.microsoft.com/office/powerpoint/2010/main" val="7682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8720" y="395536"/>
            <a:ext cx="4392488" cy="965456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3600" dirty="0" smtClean="0"/>
              <a:t>HARUN ÇİÇEĞİ</a:t>
            </a:r>
            <a:br>
              <a:rPr lang="tr-TR" sz="3600" dirty="0" smtClean="0"/>
            </a:br>
            <a:r>
              <a:rPr lang="tr-TR" sz="3600" dirty="0" smtClean="0"/>
              <a:t>(Marul Denir )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547664"/>
            <a:ext cx="4930080" cy="4838313"/>
          </a:xfrm>
        </p:spPr>
      </p:pic>
      <p:sp>
        <p:nvSpPr>
          <p:cNvPr id="5" name="Metin kutusu 4"/>
          <p:cNvSpPr txBox="1"/>
          <p:nvPr/>
        </p:nvSpPr>
        <p:spPr>
          <a:xfrm>
            <a:off x="764704" y="6444208"/>
            <a:ext cx="5616624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Baharın Müjdecisi, Hayvanlar Yemez ,</a:t>
            </a:r>
          </a:p>
          <a:p>
            <a:r>
              <a:rPr lang="tr-TR" sz="2000" b="1" dirty="0" smtClean="0"/>
              <a:t>  ARILAR Üzerinde Baharın Sevinç Dansını Yapar.  Polen Deposudur.</a:t>
            </a:r>
            <a:r>
              <a:rPr lang="tr-TR" sz="1600" dirty="0" smtClean="0"/>
              <a:t>  </a:t>
            </a:r>
            <a:r>
              <a:rPr lang="tr-TR" sz="2000" b="1" dirty="0" smtClean="0"/>
              <a:t>İnsanlar da  Bahçede Temiz Gördüğü Yerden Alarak Çiğ Olarak Tüketir.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50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96752" y="395536"/>
            <a:ext cx="4104456" cy="67742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KARA LAHANA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115616"/>
            <a:ext cx="4896544" cy="4519887"/>
          </a:xfrm>
        </p:spPr>
      </p:pic>
      <p:sp>
        <p:nvSpPr>
          <p:cNvPr id="5" name="Metin kutusu 4"/>
          <p:cNvSpPr txBox="1"/>
          <p:nvPr/>
        </p:nvSpPr>
        <p:spPr>
          <a:xfrm>
            <a:off x="692696" y="5724128"/>
            <a:ext cx="5360570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Karadenizlinin Olduğu Her Yerde Olur. </a:t>
            </a:r>
          </a:p>
          <a:p>
            <a:r>
              <a:rPr lang="tr-TR" sz="2400" b="1" dirty="0" smtClean="0"/>
              <a:t>Ama ; </a:t>
            </a:r>
          </a:p>
          <a:p>
            <a:r>
              <a:rPr lang="tr-TR" sz="2400" b="1" dirty="0" smtClean="0"/>
              <a:t>Karadeniz in Suyunu ve Nemini Arar. </a:t>
            </a:r>
          </a:p>
          <a:p>
            <a:r>
              <a:rPr lang="tr-TR" sz="2400" b="1" dirty="0" smtClean="0"/>
              <a:t>Yoksa Pişse de  Lastik Çiğnemiş Gibi Olur.</a:t>
            </a:r>
          </a:p>
          <a:p>
            <a:r>
              <a:rPr lang="tr-TR" sz="2400" b="1" dirty="0" smtClean="0"/>
              <a:t> </a:t>
            </a:r>
            <a:r>
              <a:rPr lang="tr-TR" sz="2400" b="1" dirty="0" err="1" smtClean="0"/>
              <a:t>Yiğsel</a:t>
            </a:r>
            <a:r>
              <a:rPr lang="tr-TR" sz="2400" b="1" dirty="0" smtClean="0"/>
              <a:t> Olmaz.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234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30410" y="395536"/>
            <a:ext cx="4608512" cy="79208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800" b="1" dirty="0" smtClean="0"/>
              <a:t>KIRMIZI BENEKLİ ALABALIK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2" y="1259632"/>
            <a:ext cx="5112568" cy="5004048"/>
          </a:xfrm>
        </p:spPr>
      </p:pic>
      <p:sp>
        <p:nvSpPr>
          <p:cNvPr id="5" name="Metin kutusu 4"/>
          <p:cNvSpPr txBox="1"/>
          <p:nvPr/>
        </p:nvSpPr>
        <p:spPr>
          <a:xfrm>
            <a:off x="188638" y="6372200"/>
            <a:ext cx="6492057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 smtClean="0"/>
              <a:t>Bunu Dünya Bilir.  Çocuklumuzda Köyümüz derelerinde Bundan Başkası (Tirsi) Balık Yerine Konmazdı ,Bile .AMA, Maalesef  fındık Bahçelerini Yanlış Gübreleme Ve İlaçlamadan Nesli  Bizim Derelerde Tükenmek Üzere..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0151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80728" y="222168"/>
            <a:ext cx="4596760" cy="6054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MANTARLAR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" y="899592"/>
            <a:ext cx="2931453" cy="299962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02" y="815740"/>
            <a:ext cx="2824882" cy="309634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" y="4716016"/>
            <a:ext cx="3255881" cy="266429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4" y="4716016"/>
            <a:ext cx="2821310" cy="266429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52736" y="3955286"/>
            <a:ext cx="1765996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Koyun Mantarı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98705" y="7450320"/>
            <a:ext cx="159947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Kaya Mantarı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4192077" y="7432034"/>
            <a:ext cx="1708416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Tavuk Mantarı</a:t>
            </a:r>
            <a:endParaRPr lang="tr-TR" sz="20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192077" y="3912084"/>
            <a:ext cx="166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Sezar Mantarı</a:t>
            </a:r>
            <a:endParaRPr lang="tr-TR" sz="20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2712" y="7993250"/>
            <a:ext cx="641380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Fındık Bahçelerinin Yanlış İlaçlama ve Gübreleme</a:t>
            </a:r>
          </a:p>
          <a:p>
            <a:r>
              <a:rPr lang="tr-TR" sz="2400" b="1" dirty="0" smtClean="0"/>
              <a:t> İle Nesilleri  Tükendi.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946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0" y="971600"/>
            <a:ext cx="5256584" cy="5158740"/>
          </a:xfrm>
        </p:spPr>
      </p:pic>
      <p:sp>
        <p:nvSpPr>
          <p:cNvPr id="3" name="Metin kutusu 2"/>
          <p:cNvSpPr txBox="1"/>
          <p:nvPr/>
        </p:nvSpPr>
        <p:spPr>
          <a:xfrm>
            <a:off x="2636912" y="467544"/>
            <a:ext cx="180838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BALDIRAN OTU</a:t>
            </a:r>
            <a:endParaRPr lang="tr-TR" sz="2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05046" y="6399628"/>
            <a:ext cx="6072111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Genelde Rakımı Yüksek yerlerde  Bahar Müjdecisidir.  </a:t>
            </a:r>
          </a:p>
          <a:p>
            <a:r>
              <a:rPr lang="tr-TR" sz="2000" b="1" dirty="0" smtClean="0"/>
              <a:t>İnsanlar ve Hayvanlar Tarafından Tüketilmez, Arılar İçin </a:t>
            </a:r>
          </a:p>
          <a:p>
            <a:r>
              <a:rPr lang="tr-TR" sz="2000" b="1" dirty="0" smtClean="0"/>
              <a:t>Polen Deposudur.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4456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28800" y="366184"/>
            <a:ext cx="3384376" cy="749432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ÇALI ÇİLEĞİ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115615"/>
            <a:ext cx="5472608" cy="4536505"/>
          </a:xfrm>
        </p:spPr>
      </p:pic>
      <p:sp>
        <p:nvSpPr>
          <p:cNvPr id="3" name="Metin kutusu 2"/>
          <p:cNvSpPr txBox="1"/>
          <p:nvPr/>
        </p:nvSpPr>
        <p:spPr>
          <a:xfrm>
            <a:off x="332656" y="5868144"/>
            <a:ext cx="6120680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Yöreye Özgü Odunsu Bir Bitkidir. Genelde Orman İçinde Yetişir.</a:t>
            </a:r>
          </a:p>
          <a:p>
            <a:r>
              <a:rPr lang="tr-TR" sz="2000" b="1" dirty="0" smtClean="0"/>
              <a:t>Siyah Meyvesi Olur. Meyvesi ve Yaprağı  İnsanlar ve hayvanlar Tarafından Tüketilir. Yılın Yeni Sürgülerinden Kaliteli Çay Yapılır.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1047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00808" y="539552"/>
            <a:ext cx="2952328" cy="677424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2400" b="1" dirty="0" smtClean="0"/>
              <a:t>DÖNGEL</a:t>
            </a:r>
            <a:br>
              <a:rPr lang="tr-TR" sz="2400" b="1" dirty="0" smtClean="0"/>
            </a:br>
            <a:r>
              <a:rPr lang="tr-TR" sz="2400" b="1" dirty="0" smtClean="0"/>
              <a:t>(Muşmula)</a:t>
            </a:r>
            <a:endParaRPr lang="tr-TR" sz="24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3" y="1259632"/>
            <a:ext cx="5256584" cy="4608512"/>
          </a:xfrm>
        </p:spPr>
      </p:pic>
      <p:sp>
        <p:nvSpPr>
          <p:cNvPr id="5" name="Metin kutusu 4"/>
          <p:cNvSpPr txBox="1"/>
          <p:nvPr/>
        </p:nvSpPr>
        <p:spPr>
          <a:xfrm>
            <a:off x="836712" y="6012160"/>
            <a:ext cx="5249899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Yöremize Özgü Meyvedir. </a:t>
            </a:r>
            <a:r>
              <a:rPr lang="tr-TR" sz="2000" b="1" dirty="0"/>
              <a:t> </a:t>
            </a:r>
            <a:r>
              <a:rPr lang="tr-TR" sz="2000" b="1" dirty="0" smtClean="0"/>
              <a:t>Yeni Olgunlaşmış </a:t>
            </a:r>
          </a:p>
          <a:p>
            <a:r>
              <a:rPr lang="tr-TR" sz="2000" b="1" dirty="0" smtClean="0"/>
              <a:t>Hali Pek </a:t>
            </a:r>
            <a:r>
              <a:rPr lang="tr-TR" sz="2000" b="1" dirty="0" err="1" smtClean="0"/>
              <a:t>Yiğsel</a:t>
            </a:r>
            <a:r>
              <a:rPr lang="tr-TR" sz="2000" b="1" dirty="0" smtClean="0"/>
              <a:t> Değildir. Aşırı Olgunlaşmış Hali ,</a:t>
            </a:r>
          </a:p>
          <a:p>
            <a:r>
              <a:rPr lang="tr-TR" sz="2000" b="1" dirty="0" smtClean="0"/>
              <a:t> PEKMEZ  Yapılır.  Pekmezi Kan Deposu ve boğaz</a:t>
            </a:r>
          </a:p>
          <a:p>
            <a:r>
              <a:rPr lang="tr-TR" sz="2000" b="1" dirty="0" smtClean="0"/>
              <a:t>Ağrıları İçin İlaçtır.  Pekmezi Para İle Bulunmaz</a:t>
            </a:r>
            <a:r>
              <a:rPr lang="tr-TR" sz="2400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01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8640" y="1187624"/>
            <a:ext cx="6408712" cy="66787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Yurdumuzun ;</a:t>
            </a:r>
            <a:r>
              <a:rPr lang="tr-TR" sz="1600" b="1" dirty="0" smtClean="0"/>
              <a:t> </a:t>
            </a: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1. Güney Doğu Anadolu Bölgesi, Batman </a:t>
            </a:r>
          </a:p>
          <a:p>
            <a:r>
              <a:rPr lang="tr-TR" sz="2400" b="1" dirty="0"/>
              <a:t>5</a:t>
            </a:r>
            <a:r>
              <a:rPr lang="tr-TR" sz="2400" b="1" dirty="0" smtClean="0"/>
              <a:t> yıl,</a:t>
            </a:r>
          </a:p>
          <a:p>
            <a:r>
              <a:rPr lang="tr-TR" sz="2400" b="1" dirty="0" smtClean="0"/>
              <a:t>2. Doğu Anadolu Bölgesi ,Erzincan    2 Farklı köylerinde 4 yıl,</a:t>
            </a:r>
          </a:p>
          <a:p>
            <a:r>
              <a:rPr lang="tr-TR" sz="2400" b="1" dirty="0" smtClean="0"/>
              <a:t>3. Marmara Bölgesi, Bursa Karacabey 2 Farklı köy</a:t>
            </a:r>
          </a:p>
          <a:p>
            <a:r>
              <a:rPr lang="tr-TR" sz="2400" b="1" dirty="0" smtClean="0"/>
              <a:t>10 yıl ,</a:t>
            </a:r>
          </a:p>
          <a:p>
            <a:r>
              <a:rPr lang="tr-TR" sz="2400" b="1" dirty="0" smtClean="0"/>
              <a:t> Doğa </a:t>
            </a:r>
            <a:r>
              <a:rPr lang="tr-TR" sz="2400" b="1" dirty="0"/>
              <a:t>S</a:t>
            </a:r>
            <a:r>
              <a:rPr lang="tr-TR" sz="2400" b="1" dirty="0" smtClean="0"/>
              <a:t>ever  olarak  görev yapmış  öğretmen bir kişi olarak ; </a:t>
            </a:r>
          </a:p>
          <a:p>
            <a:r>
              <a:rPr lang="tr-TR" sz="2400" b="1" dirty="0" smtClean="0"/>
              <a:t>Bu Köyler de veya Doğada görmediğim , Belki de fark Etmediğim ,</a:t>
            </a:r>
          </a:p>
          <a:p>
            <a:r>
              <a:rPr lang="tr-TR" sz="2400" b="1" dirty="0" smtClean="0"/>
              <a:t>Kendi köyüm; Giresun </a:t>
            </a:r>
            <a:r>
              <a:rPr lang="tr-TR" sz="2400" b="1" dirty="0"/>
              <a:t>O</a:t>
            </a:r>
            <a:r>
              <a:rPr lang="tr-TR" sz="2400" b="1" dirty="0" smtClean="0"/>
              <a:t>smaniye  Köyünde var olan « SU- BİTKİ ÖRTÜ – MEYVE ÇEŞİTLERİ- TOPRAK YAPIMIZDAN » dan Bahsederek  Coğrafi Yapımızın Hassasiyetini Sergilemek İstiyorum.</a:t>
            </a:r>
          </a:p>
          <a:p>
            <a:endParaRPr lang="tr-TR" sz="2400" b="1" dirty="0" smtClean="0"/>
          </a:p>
          <a:p>
            <a:r>
              <a:rPr lang="tr-TR" sz="2400" b="1" dirty="0"/>
              <a:t> </a:t>
            </a:r>
            <a:r>
              <a:rPr lang="tr-TR" sz="2400" b="1" dirty="0" smtClean="0"/>
              <a:t>                                               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614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16832" y="467544"/>
            <a:ext cx="3312368" cy="432048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TAFLAN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2" y="1043608"/>
            <a:ext cx="612068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6012" y="5724128"/>
            <a:ext cx="6172701" cy="267765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  İnsan İçin Kan Deposu Olarak Bilinir. Bazı  Karadeniz Yörelerinde Turşusu Yapılır. Ama Bizde Pek Yapılmaz.</a:t>
            </a:r>
          </a:p>
          <a:p>
            <a:r>
              <a:rPr lang="tr-TR" sz="2400" b="1" dirty="0" smtClean="0"/>
              <a:t>Ormanlarda Yabanisi Vardır. Yapraklarını Koyunların  ve Keçilerin  Severek  Yedikleri  Karadeniz e Özgü Meyvedir. Yöremizde </a:t>
            </a:r>
            <a:r>
              <a:rPr lang="tr-TR" sz="2400" b="1" dirty="0" smtClean="0"/>
              <a:t>Sevilen </a:t>
            </a:r>
            <a:r>
              <a:rPr lang="tr-TR" sz="2400" b="1" dirty="0" smtClean="0"/>
              <a:t>Meyvelerdendir.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4113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68760" y="395536"/>
            <a:ext cx="4464496" cy="432048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Siyah Üzüm</a:t>
            </a:r>
            <a:br>
              <a:rPr lang="tr-TR" sz="2800" b="1" dirty="0" smtClean="0"/>
            </a:b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16" y="1043608"/>
            <a:ext cx="4700457" cy="5184576"/>
          </a:xfrm>
        </p:spPr>
      </p:pic>
      <p:sp>
        <p:nvSpPr>
          <p:cNvPr id="5" name="Metin kutusu 4"/>
          <p:cNvSpPr txBox="1"/>
          <p:nvPr/>
        </p:nvSpPr>
        <p:spPr>
          <a:xfrm>
            <a:off x="836713" y="6444208"/>
            <a:ext cx="5040560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Kendine Özgü Kokusu Vardır. Yöremize Mahsustur.</a:t>
            </a:r>
          </a:p>
          <a:p>
            <a:r>
              <a:rPr lang="tr-TR" sz="2000" b="1" dirty="0" smtClean="0"/>
              <a:t> Nesli Tükenmek Üzere </a:t>
            </a:r>
            <a:r>
              <a:rPr lang="tr-TR" sz="2000" b="1" dirty="0" err="1" smtClean="0"/>
              <a:t>dir</a:t>
            </a:r>
            <a:r>
              <a:rPr lang="tr-TR" sz="2000" b="1" dirty="0" smtClean="0"/>
              <a:t>. Pekmez de Yapılır.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2199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2776" y="366184"/>
            <a:ext cx="3888432" cy="60541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Isırgan Otu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331640"/>
            <a:ext cx="4608512" cy="4424172"/>
          </a:xfrm>
        </p:spPr>
      </p:pic>
      <p:sp>
        <p:nvSpPr>
          <p:cNvPr id="7" name="Metin kutusu 6"/>
          <p:cNvSpPr txBox="1"/>
          <p:nvPr/>
        </p:nvSpPr>
        <p:spPr>
          <a:xfrm>
            <a:off x="404664" y="5856237"/>
            <a:ext cx="6048672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sz="2000" b="1" dirty="0" smtClean="0"/>
              <a:t>Fındık Çiftçisi İçin Nefretlik Bitkidir. </a:t>
            </a:r>
          </a:p>
          <a:p>
            <a:r>
              <a:rPr lang="tr-TR" sz="2000" b="1" dirty="0" smtClean="0"/>
              <a:t>AMA  </a:t>
            </a:r>
            <a:r>
              <a:rPr lang="tr-TR" sz="2000" b="1" dirty="0"/>
              <a:t>yüksek vitamin (C, A, K) ve mineral (demir, kalsiyum, magnezyum) içeriğiyle bağışıklığı güçlendirir. Doğal idrar söktürücü ve </a:t>
            </a:r>
            <a:r>
              <a:rPr lang="tr-TR" sz="2000" b="1" dirty="0" smtClean="0"/>
              <a:t>anti </a:t>
            </a:r>
            <a:r>
              <a:rPr lang="tr-TR" sz="2000" b="1" dirty="0" err="1" smtClean="0"/>
              <a:t>enflamatuar</a:t>
            </a:r>
            <a:r>
              <a:rPr lang="tr-TR" sz="2000" b="1" dirty="0" smtClean="0"/>
              <a:t> </a:t>
            </a:r>
            <a:r>
              <a:rPr lang="tr-TR" sz="2000" b="1" dirty="0"/>
              <a:t>yapısıyla ödem atmaya, eklem ağrılarını hafifletmeye ve kan şekerini düzenlemeye </a:t>
            </a:r>
            <a:r>
              <a:rPr lang="tr-TR" sz="2000" b="1" dirty="0" smtClean="0"/>
              <a:t>destek Olur. </a:t>
            </a:r>
          </a:p>
          <a:p>
            <a:r>
              <a:rPr lang="tr-TR" sz="2000" b="1" dirty="0" smtClean="0"/>
              <a:t>Doğal İlaçtır. Bölgemizde Çok Bulunur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6436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72816" y="467544"/>
            <a:ext cx="3168352" cy="1206616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Kara </a:t>
            </a:r>
            <a:r>
              <a:rPr lang="tr-TR" sz="2800" b="1" dirty="0" err="1" smtClean="0"/>
              <a:t>Avu</a:t>
            </a:r>
            <a:r>
              <a:rPr lang="tr-TR" sz="2800" b="1" dirty="0" smtClean="0"/>
              <a:t> </a:t>
            </a:r>
            <a:br>
              <a:rPr lang="tr-TR" sz="2800" b="1" dirty="0" smtClean="0"/>
            </a:br>
            <a:r>
              <a:rPr lang="tr-TR" sz="2800" b="1" dirty="0" smtClean="0"/>
              <a:t>(Orman Gülü )</a:t>
            </a:r>
            <a:endParaRPr lang="tr-TR" sz="2800" b="1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547664"/>
            <a:ext cx="6254452" cy="4103110"/>
          </a:xfrm>
        </p:spPr>
      </p:pic>
      <p:sp>
        <p:nvSpPr>
          <p:cNvPr id="6" name="Metin kutusu 5"/>
          <p:cNvSpPr txBox="1"/>
          <p:nvPr/>
        </p:nvSpPr>
        <p:spPr>
          <a:xfrm>
            <a:off x="332656" y="6012160"/>
            <a:ext cx="590465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Ormanlarda Baharın </a:t>
            </a:r>
            <a:r>
              <a:rPr lang="tr-TR" sz="2000" b="1" dirty="0"/>
              <a:t>Müjdecisi, Hayvanlar Yemez ,</a:t>
            </a:r>
          </a:p>
          <a:p>
            <a:r>
              <a:rPr lang="tr-TR" sz="2000" b="1" dirty="0"/>
              <a:t>  ARILAR Üzerinde Baharın Sevinç Dansını Yapar. </a:t>
            </a:r>
            <a:endParaRPr lang="tr-TR" sz="2000" b="1" dirty="0" smtClean="0"/>
          </a:p>
          <a:p>
            <a:r>
              <a:rPr lang="tr-TR" sz="2000" b="1" dirty="0" smtClean="0"/>
              <a:t>Arılar İçin  </a:t>
            </a:r>
            <a:r>
              <a:rPr lang="tr-TR" sz="2000" b="1" dirty="0"/>
              <a:t>Polen Deposudur.  </a:t>
            </a:r>
            <a:r>
              <a:rPr lang="tr-TR" sz="2000" b="1" dirty="0" smtClean="0"/>
              <a:t>Çiçeğini İnsanlarda Yer. Yıl Boyu Yeşil Yaprağı İle Aşırı Suya İhtiyaç Duyar.  </a:t>
            </a:r>
          </a:p>
          <a:p>
            <a:r>
              <a:rPr lang="tr-TR" sz="2000" b="1" dirty="0" smtClean="0"/>
              <a:t>Meyilli Arazide Toprak  </a:t>
            </a:r>
            <a:r>
              <a:rPr lang="tr-TR" sz="2000" b="1" dirty="0" err="1" smtClean="0"/>
              <a:t>Erazyon</a:t>
            </a:r>
            <a:r>
              <a:rPr lang="tr-TR" sz="2000" b="1" dirty="0" smtClean="0"/>
              <a:t> ve  Kaymayı Önleyici Odunsu Bitkidir.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6717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44824" y="366184"/>
            <a:ext cx="3672408" cy="67742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Yaban Mersini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971600"/>
            <a:ext cx="5400600" cy="5073981"/>
          </a:xfrm>
        </p:spPr>
      </p:pic>
      <p:sp>
        <p:nvSpPr>
          <p:cNvPr id="5" name="Metin kutusu 4"/>
          <p:cNvSpPr txBox="1"/>
          <p:nvPr/>
        </p:nvSpPr>
        <p:spPr>
          <a:xfrm>
            <a:off x="404664" y="6420464"/>
            <a:ext cx="5765361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Yetiştirilmesi , Bölgemizde Henüz Yaygınlaşmamıştır. </a:t>
            </a:r>
          </a:p>
          <a:p>
            <a:r>
              <a:rPr lang="tr-TR" sz="2000" b="1" dirty="0" smtClean="0"/>
              <a:t>AMA , Bölgemiz İklimine Uygun Bir Meyvedir.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719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56792" y="971600"/>
            <a:ext cx="2664296" cy="533408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Güllük</a:t>
            </a:r>
            <a:endParaRPr lang="tr-TR" sz="36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619672"/>
            <a:ext cx="5328592" cy="4896544"/>
          </a:xfrm>
        </p:spPr>
      </p:pic>
      <p:sp>
        <p:nvSpPr>
          <p:cNvPr id="5" name="Metin kutusu 4"/>
          <p:cNvSpPr txBox="1"/>
          <p:nvPr/>
        </p:nvSpPr>
        <p:spPr>
          <a:xfrm>
            <a:off x="332657" y="6804248"/>
            <a:ext cx="5832648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Bölgemize Ait otsu Bitkidir. Verimsiz , Altı </a:t>
            </a:r>
            <a:r>
              <a:rPr lang="tr-TR" sz="2000" b="1" dirty="0" err="1" smtClean="0"/>
              <a:t>Kisli</a:t>
            </a:r>
            <a:r>
              <a:rPr lang="tr-TR" sz="2000" b="1" dirty="0" smtClean="0"/>
              <a:t> Topraklarda </a:t>
            </a:r>
            <a:r>
              <a:rPr lang="tr-TR" sz="2000" b="1" dirty="0" smtClean="0"/>
              <a:t>Yetişir</a:t>
            </a:r>
            <a:r>
              <a:rPr lang="tr-TR" sz="2000" b="1" dirty="0" smtClean="0"/>
              <a:t>. Bölgemizde Fındık Bahçelerinin Kimyasal Gübre İle </a:t>
            </a:r>
            <a:r>
              <a:rPr lang="tr-TR" sz="2000" b="1" dirty="0" smtClean="0"/>
              <a:t>Beslenmesi </a:t>
            </a:r>
            <a:r>
              <a:rPr lang="tr-TR" sz="2000" b="1" dirty="0" smtClean="0"/>
              <a:t>Sonucu Nesli Fındık Bahçelerinde Azalmıştır.  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4176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4943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Elerti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115616"/>
            <a:ext cx="5400600" cy="4752528"/>
          </a:xfrm>
        </p:spPr>
      </p:pic>
      <p:sp>
        <p:nvSpPr>
          <p:cNvPr id="5" name="Metin kutusu 4"/>
          <p:cNvSpPr txBox="1"/>
          <p:nvPr/>
        </p:nvSpPr>
        <p:spPr>
          <a:xfrm>
            <a:off x="548681" y="6085036"/>
            <a:ext cx="5544615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Sulak , Derin  Topraklarda Yetişir. Güllük Bitkisine Benzet </a:t>
            </a:r>
            <a:r>
              <a:rPr lang="tr-TR" sz="2000" b="1" dirty="0"/>
              <a:t>.</a:t>
            </a:r>
            <a:r>
              <a:rPr lang="tr-TR" sz="2000" b="1" dirty="0" smtClean="0"/>
              <a:t> Otsu Bitkidir. </a:t>
            </a:r>
          </a:p>
          <a:p>
            <a:r>
              <a:rPr lang="tr-TR" sz="2000" b="1" dirty="0" smtClean="0"/>
              <a:t>Halk Arasında Toprak Değerlendirmesi Yapılır </a:t>
            </a:r>
            <a:r>
              <a:rPr lang="tr-TR" sz="2000" b="1" dirty="0" err="1" smtClean="0"/>
              <a:t>ken</a:t>
            </a:r>
            <a:r>
              <a:rPr lang="tr-TR" sz="2000" b="1" dirty="0" smtClean="0"/>
              <a:t>, « </a:t>
            </a:r>
            <a:r>
              <a:rPr lang="tr-TR" sz="2000" b="1" dirty="0" err="1" smtClean="0"/>
              <a:t>Elerti</a:t>
            </a:r>
            <a:r>
              <a:rPr lang="tr-TR" sz="2000" b="1" dirty="0" smtClean="0"/>
              <a:t> Toprağı İşte « Deyimi Kullanılır. </a:t>
            </a:r>
          </a:p>
          <a:p>
            <a:r>
              <a:rPr lang="tr-TR" sz="2000" b="1" dirty="0" smtClean="0"/>
              <a:t>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8370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73805" y="395536"/>
            <a:ext cx="3312368" cy="74943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 smtClean="0"/>
              <a:t>Yivdin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0" y="1331640"/>
            <a:ext cx="3024336" cy="482453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86" y="1331640"/>
            <a:ext cx="3366374" cy="482453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78650" y="6449516"/>
            <a:ext cx="6048672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Terk Edilmiş, Verim Özelliğini Kayıp Etmiş Topraklarda, Yol</a:t>
            </a:r>
          </a:p>
          <a:p>
            <a:r>
              <a:rPr lang="tr-TR" b="1" dirty="0" smtClean="0"/>
              <a:t> Kenarlarında Yetişir.</a:t>
            </a:r>
          </a:p>
          <a:p>
            <a:r>
              <a:rPr lang="tr-TR" b="1" dirty="0" smtClean="0"/>
              <a:t>Herhangi Bir Canlının Tükettiği Bilinmemektedir.  </a:t>
            </a:r>
          </a:p>
          <a:p>
            <a:r>
              <a:rPr lang="tr-TR" b="1" dirty="0" smtClean="0"/>
              <a:t>Birine Beddua Ederken « Ocağında Yivdin Bitsin « derler.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8799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00808" y="395536"/>
            <a:ext cx="2952328" cy="792088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sz="3200" b="1" dirty="0" err="1" smtClean="0"/>
              <a:t>Yaykın</a:t>
            </a:r>
            <a:r>
              <a:rPr lang="tr-TR" sz="3200" b="1" dirty="0" smtClean="0"/>
              <a:t> </a:t>
            </a:r>
            <a:br>
              <a:rPr lang="tr-TR" sz="3200" b="1" dirty="0" smtClean="0"/>
            </a:br>
            <a:r>
              <a:rPr lang="tr-TR" sz="3200" b="1" dirty="0" smtClean="0"/>
              <a:t>(Kızılağaç)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1331640"/>
            <a:ext cx="5616624" cy="4923214"/>
          </a:xfrm>
        </p:spPr>
      </p:pic>
      <p:sp>
        <p:nvSpPr>
          <p:cNvPr id="5" name="Metin kutusu 4"/>
          <p:cNvSpPr txBox="1"/>
          <p:nvPr/>
        </p:nvSpPr>
        <p:spPr>
          <a:xfrm>
            <a:off x="188641" y="6444208"/>
            <a:ext cx="6192688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Karadeniz’e Özgü Odunsu Bitkilerden </a:t>
            </a:r>
            <a:r>
              <a:rPr lang="tr-TR" b="1" dirty="0" err="1" smtClean="0"/>
              <a:t>dir</a:t>
            </a:r>
            <a:r>
              <a:rPr lang="tr-TR" b="1" dirty="0" smtClean="0"/>
              <a:t>. Saçak Köyleri İle </a:t>
            </a:r>
            <a:r>
              <a:rPr lang="tr-TR" b="1" dirty="0" err="1" smtClean="0"/>
              <a:t>ToprakKaymasını</a:t>
            </a:r>
            <a:r>
              <a:rPr lang="tr-TR" b="1" dirty="0" smtClean="0"/>
              <a:t> </a:t>
            </a:r>
            <a:r>
              <a:rPr lang="tr-TR" b="1" dirty="0" smtClean="0"/>
              <a:t>Önlemek İçin, Birebir  İlaç Gibi Ağaçtır. Fındık </a:t>
            </a:r>
            <a:r>
              <a:rPr lang="tr-TR" b="1" dirty="0" err="1" smtClean="0"/>
              <a:t>BahçesininYer</a:t>
            </a:r>
            <a:r>
              <a:rPr lang="tr-TR" b="1" dirty="0" smtClean="0"/>
              <a:t> </a:t>
            </a:r>
            <a:r>
              <a:rPr lang="tr-TR" b="1" dirty="0" smtClean="0"/>
              <a:t>Üstü Sularını Yer Altına Almak İçin , Fındık </a:t>
            </a:r>
            <a:r>
              <a:rPr lang="tr-TR" b="1" dirty="0" err="1" smtClean="0"/>
              <a:t>Bahçelerindede</a:t>
            </a:r>
            <a:r>
              <a:rPr lang="tr-TR" b="1" dirty="0" smtClean="0"/>
              <a:t> </a:t>
            </a:r>
            <a:r>
              <a:rPr lang="tr-TR" b="1" dirty="0" smtClean="0"/>
              <a:t>Yetiştirilir. Yaprağı Kurutularak Kışlık Hayvan Yiyeceği Yapılır.</a:t>
            </a:r>
          </a:p>
          <a:p>
            <a:r>
              <a:rPr lang="tr-TR" b="1" dirty="0" smtClean="0"/>
              <a:t>Arılar Tarafından ,Fındık </a:t>
            </a:r>
            <a:r>
              <a:rPr lang="tr-TR" b="1" dirty="0" smtClean="0"/>
              <a:t>Döllemesi de Yaptığı  Bilinmektedir.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53250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00808" y="395536"/>
            <a:ext cx="3456384" cy="60541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Düdüklük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1043608"/>
            <a:ext cx="5400600" cy="5435822"/>
          </a:xfrm>
        </p:spPr>
      </p:pic>
      <p:sp>
        <p:nvSpPr>
          <p:cNvPr id="5" name="Metin kutusu 4"/>
          <p:cNvSpPr txBox="1"/>
          <p:nvPr/>
        </p:nvSpPr>
        <p:spPr>
          <a:xfrm>
            <a:off x="332656" y="6801296"/>
            <a:ext cx="568863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Verimsiz , Sulak  ve Bakımsız Yerlerde Yetişir. Özünün </a:t>
            </a:r>
            <a:r>
              <a:rPr lang="tr-TR" b="1" dirty="0" err="1" smtClean="0"/>
              <a:t>GenişliğiNedeni</a:t>
            </a:r>
            <a:r>
              <a:rPr lang="tr-TR" b="1" dirty="0" smtClean="0"/>
              <a:t> </a:t>
            </a:r>
            <a:r>
              <a:rPr lang="tr-TR" b="1" dirty="0" smtClean="0"/>
              <a:t>İle Kaval Yapmak İçin Uygun  Odunsu Bir Ağaçtır. </a:t>
            </a:r>
            <a:r>
              <a:rPr lang="tr-TR" b="1" dirty="0" smtClean="0"/>
              <a:t>Canlı </a:t>
            </a:r>
            <a:r>
              <a:rPr lang="tr-TR" b="1" dirty="0" smtClean="0"/>
              <a:t>Varlıklar Tarafından Tüketilmez.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1875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60848" y="366184"/>
            <a:ext cx="2952328" cy="677424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COĞRAFİ YAPIMIZ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0648" y="1115616"/>
            <a:ext cx="6172200" cy="6984776"/>
          </a:xfrm>
          <a:ln w="1905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tr-TR" b="1" dirty="0" smtClean="0"/>
          </a:p>
          <a:p>
            <a:pPr algn="just"/>
            <a:r>
              <a:rPr lang="tr-TR" b="1" dirty="0" smtClean="0">
                <a:cs typeface="Arial" pitchFamily="34" charset="0"/>
              </a:rPr>
              <a:t>Köyümüz</a:t>
            </a:r>
            <a:r>
              <a:rPr lang="tr-TR" b="1" dirty="0">
                <a:cs typeface="Arial" pitchFamily="34" charset="0"/>
              </a:rPr>
              <a:t>, Giresun  </a:t>
            </a:r>
            <a:r>
              <a:rPr lang="tr-TR" b="1" dirty="0" smtClean="0">
                <a:cs typeface="Arial" pitchFamily="34" charset="0"/>
              </a:rPr>
              <a:t>Sahil </a:t>
            </a:r>
            <a:r>
              <a:rPr lang="tr-TR" b="1" dirty="0">
                <a:cs typeface="Arial" pitchFamily="34" charset="0"/>
              </a:rPr>
              <a:t>yolundan   19 km. içeridedir</a:t>
            </a:r>
            <a:r>
              <a:rPr lang="tr-TR" b="1" dirty="0" smtClean="0"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tr-TR" b="1" dirty="0">
                <a:cs typeface="Arial" pitchFamily="34" charset="0"/>
              </a:rPr>
              <a:t> </a:t>
            </a:r>
            <a:endParaRPr lang="tr-TR" b="1" dirty="0" smtClean="0">
              <a:cs typeface="Arial" pitchFamily="34" charset="0"/>
            </a:endParaRPr>
          </a:p>
          <a:p>
            <a:pPr algn="just"/>
            <a:r>
              <a:rPr lang="tr-TR" b="1" dirty="0" smtClean="0">
                <a:cs typeface="Arial" pitchFamily="34" charset="0"/>
              </a:rPr>
              <a:t> </a:t>
            </a:r>
            <a:r>
              <a:rPr lang="tr-TR" b="1" dirty="0" err="1" smtClean="0">
                <a:cs typeface="Arial" pitchFamily="34" charset="0"/>
              </a:rPr>
              <a:t>Batlama</a:t>
            </a:r>
            <a:r>
              <a:rPr lang="tr-TR" b="1" dirty="0">
                <a:cs typeface="Arial" pitchFamily="34" charset="0"/>
              </a:rPr>
              <a:t> </a:t>
            </a:r>
            <a:r>
              <a:rPr lang="tr-TR" b="1" dirty="0" smtClean="0">
                <a:cs typeface="Arial" pitchFamily="34" charset="0"/>
              </a:rPr>
              <a:t>Deresi</a:t>
            </a:r>
            <a:r>
              <a:rPr lang="tr-TR" b="1" dirty="0">
                <a:cs typeface="Arial" pitchFamily="34" charset="0"/>
              </a:rPr>
              <a:t>  vadisinin doğu yamacındadır. Köyümüz,  </a:t>
            </a:r>
            <a:r>
              <a:rPr lang="tr-TR" b="1" dirty="0" err="1">
                <a:cs typeface="Arial" pitchFamily="34" charset="0"/>
              </a:rPr>
              <a:t>Çaldağı’nın</a:t>
            </a:r>
            <a:r>
              <a:rPr lang="tr-TR" b="1" dirty="0">
                <a:cs typeface="Arial" pitchFamily="34" charset="0"/>
              </a:rPr>
              <a:t>   </a:t>
            </a:r>
            <a:r>
              <a:rPr lang="tr-TR" b="1" dirty="0" err="1">
                <a:cs typeface="Arial" pitchFamily="34" charset="0"/>
              </a:rPr>
              <a:t>Batlama</a:t>
            </a:r>
            <a:r>
              <a:rPr lang="tr-TR" b="1" dirty="0">
                <a:cs typeface="Arial" pitchFamily="34" charset="0"/>
              </a:rPr>
              <a:t> deresine doğru uzanan  </a:t>
            </a:r>
            <a:r>
              <a:rPr lang="tr-TR" b="1" dirty="0" smtClean="0">
                <a:cs typeface="Arial" pitchFamily="34" charset="0"/>
              </a:rPr>
              <a:t>4 </a:t>
            </a:r>
            <a:r>
              <a:rPr lang="tr-TR" b="1" dirty="0">
                <a:cs typeface="Arial" pitchFamily="34" charset="0"/>
              </a:rPr>
              <a:t>farklı  kolu </a:t>
            </a:r>
            <a:r>
              <a:rPr lang="tr-TR" b="1" dirty="0" smtClean="0">
                <a:cs typeface="Arial" pitchFamily="34" charset="0"/>
              </a:rPr>
              <a:t> Üzerindedir.  Bir nevi  Yan yana dizilmiş 4 Semer gibi durur.</a:t>
            </a:r>
          </a:p>
          <a:p>
            <a:pPr algn="just"/>
            <a:endParaRPr lang="tr-TR" b="1" dirty="0" smtClean="0">
              <a:cs typeface="Arial" pitchFamily="34" charset="0"/>
            </a:endParaRPr>
          </a:p>
          <a:p>
            <a:pPr algn="just"/>
            <a:r>
              <a:rPr lang="tr-TR" b="1" dirty="0" smtClean="0">
                <a:cs typeface="Arial" pitchFamily="34" charset="0"/>
              </a:rPr>
              <a:t>En Uzak Mah. Denizden Yüksekliği 900 m.</a:t>
            </a:r>
            <a:r>
              <a:rPr lang="tr-TR" b="1" dirty="0">
                <a:cs typeface="Arial" pitchFamily="34" charset="0"/>
              </a:rPr>
              <a:t> </a:t>
            </a:r>
            <a:r>
              <a:rPr lang="tr-TR" b="1" dirty="0" smtClean="0">
                <a:cs typeface="Arial" pitchFamily="34" charset="0"/>
              </a:rPr>
              <a:t>Köy Merkezi 50 </a:t>
            </a:r>
            <a:r>
              <a:rPr lang="tr-TR" b="1" dirty="0">
                <a:cs typeface="Arial" pitchFamily="34" charset="0"/>
              </a:rPr>
              <a:t>metredir.  </a:t>
            </a:r>
            <a:r>
              <a:rPr lang="tr-TR" b="1" dirty="0" smtClean="0">
                <a:cs typeface="Arial" pitchFamily="34" charset="0"/>
              </a:rPr>
              <a:t>Köyümüzün </a:t>
            </a:r>
            <a:r>
              <a:rPr lang="tr-TR" b="1" dirty="0">
                <a:cs typeface="Arial" pitchFamily="34" charset="0"/>
              </a:rPr>
              <a:t>en düz mahallesi </a:t>
            </a:r>
            <a:r>
              <a:rPr lang="tr-TR" b="1" dirty="0" smtClean="0">
                <a:cs typeface="Arial" pitchFamily="34" charset="0"/>
              </a:rPr>
              <a:t>Ören </a:t>
            </a:r>
            <a:r>
              <a:rPr lang="tr-TR" b="1" dirty="0">
                <a:cs typeface="Arial" pitchFamily="34" charset="0"/>
              </a:rPr>
              <a:t>mahallesidir.  Arazisi eğilimi </a:t>
            </a:r>
            <a:r>
              <a:rPr lang="tr-TR" b="1" dirty="0" smtClean="0">
                <a:cs typeface="Arial" pitchFamily="34" charset="0"/>
              </a:rPr>
              <a:t>% </a:t>
            </a:r>
            <a:r>
              <a:rPr lang="tr-TR" b="1" dirty="0">
                <a:cs typeface="Arial" pitchFamily="34" charset="0"/>
              </a:rPr>
              <a:t>50 </a:t>
            </a:r>
            <a:r>
              <a:rPr lang="tr-TR" b="1" dirty="0" smtClean="0">
                <a:cs typeface="Arial" pitchFamily="34" charset="0"/>
              </a:rPr>
              <a:t>, bazı </a:t>
            </a:r>
            <a:r>
              <a:rPr lang="tr-TR" b="1" dirty="0">
                <a:cs typeface="Arial" pitchFamily="34" charset="0"/>
              </a:rPr>
              <a:t>yerde  </a:t>
            </a:r>
            <a:r>
              <a:rPr lang="tr-TR" b="1" dirty="0" smtClean="0">
                <a:cs typeface="Arial" pitchFamily="34" charset="0"/>
              </a:rPr>
              <a:t>%70 </a:t>
            </a:r>
            <a:r>
              <a:rPr lang="tr-TR" b="1" dirty="0">
                <a:cs typeface="Arial" pitchFamily="34" charset="0"/>
              </a:rPr>
              <a:t>– 80 </a:t>
            </a:r>
            <a:r>
              <a:rPr lang="tr-TR" b="1" dirty="0" err="1">
                <a:cs typeface="Arial" pitchFamily="34" charset="0"/>
              </a:rPr>
              <a:t>ni</a:t>
            </a:r>
            <a:r>
              <a:rPr lang="tr-TR" b="1" dirty="0">
                <a:cs typeface="Arial" pitchFamily="34" charset="0"/>
              </a:rPr>
              <a:t> bulur</a:t>
            </a:r>
            <a:r>
              <a:rPr lang="tr-TR" b="1" dirty="0" smtClean="0">
                <a:cs typeface="Arial" pitchFamily="34" charset="0"/>
              </a:rPr>
              <a:t>.</a:t>
            </a:r>
          </a:p>
          <a:p>
            <a:pPr algn="just"/>
            <a:endParaRPr lang="tr-TR" b="1" dirty="0">
              <a:cs typeface="Arial" pitchFamily="34" charset="0"/>
            </a:endParaRPr>
          </a:p>
          <a:p>
            <a:r>
              <a:rPr lang="tr-TR" b="1" dirty="0" smtClean="0">
                <a:cs typeface="Arial" pitchFamily="34" charset="0"/>
              </a:rPr>
              <a:t>Osmaniye  Köyümüz Giresun </a:t>
            </a:r>
            <a:r>
              <a:rPr lang="tr-TR" b="1" dirty="0">
                <a:cs typeface="Arial" pitchFamily="34" charset="0"/>
              </a:rPr>
              <a:t>un en yağış olan köyleri arasındadır. </a:t>
            </a:r>
            <a:r>
              <a:rPr lang="tr-TR" b="1" dirty="0" smtClean="0">
                <a:cs typeface="Arial" pitchFamily="34" charset="0"/>
              </a:rPr>
              <a:t>Karadeniz </a:t>
            </a:r>
            <a:r>
              <a:rPr lang="tr-TR" b="1" dirty="0">
                <a:cs typeface="Arial" pitchFamily="34" charset="0"/>
              </a:rPr>
              <a:t>den  kalkan yağmur </a:t>
            </a:r>
            <a:r>
              <a:rPr lang="tr-TR" b="1" dirty="0" smtClean="0">
                <a:cs typeface="Arial" pitchFamily="34" charset="0"/>
              </a:rPr>
              <a:t>bulutları</a:t>
            </a:r>
            <a:r>
              <a:rPr lang="tr-TR" b="1" dirty="0">
                <a:cs typeface="Arial" pitchFamily="34" charset="0"/>
              </a:rPr>
              <a:t>  2050 m. Yüksekliğindeki  kapı gibi duran </a:t>
            </a:r>
            <a:r>
              <a:rPr lang="tr-TR" b="1" dirty="0" err="1" smtClean="0">
                <a:cs typeface="Arial" pitchFamily="34" charset="0"/>
              </a:rPr>
              <a:t>Çaldağ</a:t>
            </a:r>
            <a:r>
              <a:rPr lang="tr-TR" b="1" dirty="0" smtClean="0">
                <a:cs typeface="Arial" pitchFamily="34" charset="0"/>
              </a:rPr>
              <a:t> ‘</a:t>
            </a:r>
            <a:r>
              <a:rPr lang="tr-TR" b="1" dirty="0" err="1" smtClean="0">
                <a:cs typeface="Arial" pitchFamily="34" charset="0"/>
              </a:rPr>
              <a:t>nı</a:t>
            </a:r>
            <a:r>
              <a:rPr lang="tr-TR" b="1" dirty="0" smtClean="0">
                <a:cs typeface="Arial" pitchFamily="34" charset="0"/>
              </a:rPr>
              <a:t> aşamayınca</a:t>
            </a:r>
            <a:r>
              <a:rPr lang="tr-TR" b="1" dirty="0">
                <a:cs typeface="Arial" pitchFamily="34" charset="0"/>
              </a:rPr>
              <a:t>  yağmuru bırakmak zorunda  kalmaktadır. </a:t>
            </a:r>
            <a:endParaRPr lang="tr-TR" b="1" dirty="0" smtClean="0">
              <a:cs typeface="Arial" pitchFamily="34" charset="0"/>
            </a:endParaRPr>
          </a:p>
          <a:p>
            <a:endParaRPr lang="tr-TR" b="1" dirty="0" smtClean="0">
              <a:cs typeface="Arial" pitchFamily="34" charset="0"/>
            </a:endParaRPr>
          </a:p>
          <a:p>
            <a:r>
              <a:rPr lang="tr-TR" b="1" dirty="0" smtClean="0">
                <a:cs typeface="Arial" pitchFamily="34" charset="0"/>
              </a:rPr>
              <a:t>Köyümüzün </a:t>
            </a:r>
            <a:r>
              <a:rPr lang="tr-TR" b="1" dirty="0">
                <a:cs typeface="Arial" pitchFamily="34" charset="0"/>
              </a:rPr>
              <a:t>aşırı yağmur alması  </a:t>
            </a:r>
            <a:r>
              <a:rPr lang="tr-TR" b="1" dirty="0" smtClean="0">
                <a:cs typeface="Arial" pitchFamily="34" charset="0"/>
              </a:rPr>
              <a:t>fındıktan başka</a:t>
            </a:r>
            <a:r>
              <a:rPr lang="tr-TR" b="1" dirty="0">
                <a:cs typeface="Arial" pitchFamily="34" charset="0"/>
              </a:rPr>
              <a:t>  tarım ürünü yetişmesine  müsaade etmemektedir</a:t>
            </a:r>
            <a:r>
              <a:rPr lang="tr-TR" b="1" dirty="0" smtClean="0">
                <a:cs typeface="Arial" pitchFamily="34" charset="0"/>
              </a:rPr>
              <a:t>. </a:t>
            </a:r>
          </a:p>
          <a:p>
            <a:r>
              <a:rPr lang="tr-TR" b="1" dirty="0" smtClean="0">
                <a:cs typeface="Arial" pitchFamily="34" charset="0"/>
              </a:rPr>
              <a:t>Ancak ; Otsu Bitki Örtüsü Çeşitliliği  Açısından da En Zengin Köydür. Toprak Erozyonunu Engelleyen de Bu Bitkilerdir.</a:t>
            </a:r>
            <a:endParaRPr lang="tr-TR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76872" y="755576"/>
            <a:ext cx="2952328" cy="846576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sz="2800" b="1" dirty="0" err="1" smtClean="0"/>
              <a:t>Melevcen</a:t>
            </a: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sz="2800" b="1" dirty="0" smtClean="0"/>
              <a:t>(Diken </a:t>
            </a:r>
            <a:r>
              <a:rPr lang="tr-TR" sz="2800" b="1" dirty="0" smtClean="0"/>
              <a:t> </a:t>
            </a:r>
            <a:r>
              <a:rPr lang="tr-TR" sz="2800" b="1" dirty="0" smtClean="0"/>
              <a:t>Ucu)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691680"/>
            <a:ext cx="5616624" cy="4525392"/>
          </a:xfrm>
        </p:spPr>
      </p:pic>
      <p:sp>
        <p:nvSpPr>
          <p:cNvPr id="5" name="Metin kutusu 4"/>
          <p:cNvSpPr txBox="1"/>
          <p:nvPr/>
        </p:nvSpPr>
        <p:spPr>
          <a:xfrm>
            <a:off x="620688" y="6490830"/>
            <a:ext cx="576064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Halk Arasında , Kötü Diken Olarak Bilinir. Baharda Vermiş Olduğu Yeni Sürgüsü Çiğ Olarak Yenildiği Gibi, Yemeği de Yapılarak Yenilir. Halk Tarafından  Sevilen Yemeklerdendir.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5911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17520"/>
            <a:ext cx="5747072" cy="574707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912526" y="655013"/>
            <a:ext cx="352872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KIRMIZI FAKKAZ ARMUDU</a:t>
            </a:r>
            <a:endParaRPr lang="tr-TR" sz="24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04664" y="5508104"/>
            <a:ext cx="6179120" cy="255454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Yöremize Ait Armut Çeşididir. Nesli Tükenmek Üzeredir. </a:t>
            </a:r>
          </a:p>
          <a:p>
            <a:r>
              <a:rPr lang="tr-TR" sz="2000" b="1" dirty="0" smtClean="0"/>
              <a:t>Hafif Taşlıdır. Dayanıklıdır. Kendine Has Kokusu Vardır.</a:t>
            </a:r>
          </a:p>
          <a:p>
            <a:r>
              <a:rPr lang="tr-TR" sz="2000" b="1" dirty="0" smtClean="0"/>
              <a:t> Pekmez deposudur. İyi Olgunlaşmış 100 Kg. Armut </a:t>
            </a:r>
          </a:p>
          <a:p>
            <a:r>
              <a:rPr lang="tr-TR" sz="2000" b="1" dirty="0"/>
              <a:t>8</a:t>
            </a:r>
            <a:r>
              <a:rPr lang="tr-TR" sz="2000" b="1" dirty="0" smtClean="0"/>
              <a:t> kg Pekmez  Verir. Bir Ağaç 10 Kg Fındığa bedeldir. </a:t>
            </a:r>
          </a:p>
          <a:p>
            <a:r>
              <a:rPr lang="tr-TR" sz="2000" b="1" dirty="0"/>
              <a:t> </a:t>
            </a:r>
            <a:r>
              <a:rPr lang="tr-TR" sz="2000" b="1" dirty="0" smtClean="0"/>
              <a:t>Nesli Tükenmesinin Nedeni ; Armut Ağacı Kazık Köklü dür. Bölgenin Verimli Toprak Kalınlığı 10- 15 cm </a:t>
            </a:r>
            <a:r>
              <a:rPr lang="tr-TR" sz="2000" b="1" dirty="0" err="1" smtClean="0"/>
              <a:t>dir</a:t>
            </a:r>
            <a:r>
              <a:rPr lang="tr-TR" sz="2000" b="1" dirty="0" smtClean="0"/>
              <a:t>.  Kazık Kökler Toprağın Derinliklerine Gidemeyince Rüzgar etkisi ile Devrilir.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1585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4744" y="366184"/>
            <a:ext cx="4536504" cy="677424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VERİMLİ TOPRAK TABAKASI</a:t>
            </a:r>
            <a:endParaRPr lang="tr-TR" sz="28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2" y="1043608"/>
            <a:ext cx="5850532" cy="3888432"/>
          </a:xfrm>
        </p:spPr>
      </p:pic>
      <p:cxnSp>
        <p:nvCxnSpPr>
          <p:cNvPr id="6" name="Düz Ok Bağlayıcısı 5"/>
          <p:cNvCxnSpPr/>
          <p:nvPr/>
        </p:nvCxnSpPr>
        <p:spPr>
          <a:xfrm flipV="1">
            <a:off x="2322860" y="2503726"/>
            <a:ext cx="0" cy="7607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2401404" y="307979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15 CM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2" y="5004048"/>
            <a:ext cx="5904656" cy="3816424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 flipV="1">
            <a:off x="4293096" y="5940152"/>
            <a:ext cx="0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4509120" y="6480212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10 Cm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412776" y="6526378"/>
            <a:ext cx="24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Verimli Toprak Tabakası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667078" y="2902149"/>
            <a:ext cx="24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Verimli Toprak Tabakası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924944" y="4211960"/>
            <a:ext cx="2407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Kis</a:t>
            </a:r>
            <a:r>
              <a:rPr lang="tr-TR" sz="2000" b="1" dirty="0" smtClean="0">
                <a:solidFill>
                  <a:schemeClr val="bg1"/>
                </a:solidFill>
              </a:rPr>
              <a:t> – Verimsiz Toprak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592361" y="7452320"/>
            <a:ext cx="2407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Kis</a:t>
            </a:r>
            <a:r>
              <a:rPr lang="tr-TR" sz="2000" b="1" dirty="0" smtClean="0">
                <a:solidFill>
                  <a:schemeClr val="bg1"/>
                </a:solidFill>
              </a:rPr>
              <a:t> – Verimsiz Toprak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8" y="123473"/>
            <a:ext cx="6120680" cy="365643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8" y="5355242"/>
            <a:ext cx="6120680" cy="3625368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 flipV="1">
            <a:off x="2657624" y="863588"/>
            <a:ext cx="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3222959" y="6767816"/>
            <a:ext cx="11224" cy="6489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2791225" y="1599637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15 Cm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438984" y="6892225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10 Cm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50826" y="3847137"/>
            <a:ext cx="5897884" cy="15081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/>
              <a:t>Köyümüzün % 60 Toprak Yapı Bu Şekildedir. Tarımda </a:t>
            </a:r>
          </a:p>
          <a:p>
            <a:r>
              <a:rPr lang="tr-TR" b="1" dirty="0" smtClean="0"/>
              <a:t>Kullanılabilecek Verimli Toprak 10- 15 Cm. Kalınlığındadır.</a:t>
            </a:r>
          </a:p>
          <a:p>
            <a:r>
              <a:rPr lang="tr-TR" b="1" dirty="0" smtClean="0"/>
              <a:t>Çok Çeşitli Bitki Örtüsünü ,Herhangi Bir Şekilde Yok</a:t>
            </a:r>
          </a:p>
          <a:p>
            <a:r>
              <a:rPr lang="tr-TR" b="1" dirty="0" smtClean="0"/>
              <a:t> Ettiğinizde  Saçak Köklü Fındık  Ağacını Bu Arazide  </a:t>
            </a:r>
          </a:p>
          <a:p>
            <a:r>
              <a:rPr lang="tr-TR" sz="2000" b="1" dirty="0" smtClean="0"/>
              <a:t>Yetiştiremezsiniz. </a:t>
            </a:r>
            <a:endParaRPr lang="tr-TR" sz="2000" b="1" dirty="0"/>
          </a:p>
        </p:txBody>
      </p:sp>
      <p:sp>
        <p:nvSpPr>
          <p:cNvPr id="15" name="Metin kutusu 14"/>
          <p:cNvSpPr txBox="1"/>
          <p:nvPr/>
        </p:nvSpPr>
        <p:spPr>
          <a:xfrm rot="21360549">
            <a:off x="985804" y="6937093"/>
            <a:ext cx="20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Verimli Toprak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541451" y="2785230"/>
            <a:ext cx="2299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Kis</a:t>
            </a:r>
            <a:r>
              <a:rPr lang="tr-TR" sz="2000" b="1" dirty="0" smtClean="0">
                <a:solidFill>
                  <a:schemeClr val="bg1"/>
                </a:solidFill>
              </a:rPr>
              <a:t>- Verimsiz Toprak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 rot="19206467">
            <a:off x="877870" y="1994726"/>
            <a:ext cx="201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Verimli Toprak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915135" y="8002636"/>
            <a:ext cx="2719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>
                <a:solidFill>
                  <a:schemeClr val="bg1">
                    <a:lumMod val="95000"/>
                  </a:schemeClr>
                </a:solidFill>
              </a:rPr>
              <a:t>Kis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</a:rPr>
              <a:t>- Verimsiz Toprak</a:t>
            </a:r>
            <a:endParaRPr lang="tr-T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76672" y="323528"/>
            <a:ext cx="1152128" cy="461400"/>
          </a:xfrm>
        </p:spPr>
        <p:txBody>
          <a:bodyPr>
            <a:noAutofit/>
          </a:bodyPr>
          <a:lstStyle/>
          <a:p>
            <a:pPr algn="l"/>
            <a:r>
              <a:rPr lang="tr-TR" sz="2000" b="1" dirty="0" smtClean="0"/>
              <a:t>SONUÇ :</a:t>
            </a:r>
            <a:endParaRPr lang="tr-TR" sz="2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7596" y="971600"/>
            <a:ext cx="66247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1)  </a:t>
            </a:r>
            <a:r>
              <a:rPr lang="tr-TR" b="1" dirty="0" err="1" smtClean="0"/>
              <a:t>Çaldağı’nın</a:t>
            </a:r>
            <a:r>
              <a:rPr lang="tr-TR" b="1" dirty="0" smtClean="0"/>
              <a:t>  ve Köyümüz Çevresindeki Ormanların Bu Kadar Su Kaynağını , </a:t>
            </a:r>
          </a:p>
          <a:p>
            <a:r>
              <a:rPr lang="tr-TR" b="1" dirty="0" smtClean="0"/>
              <a:t>Mevcut Görsel Bitki Örtümüz Çeşitliliği Resimleri,  Bizi Yanıltmasın. Fındık Bahçelerinde Kimyasal Gübre Kullanılmaya Başlamadan önce Bitki örtümüz Bu Kadar Gelişmiş ve Yetişkin </a:t>
            </a:r>
            <a:r>
              <a:rPr lang="tr-TR" b="1" dirty="0"/>
              <a:t> </a:t>
            </a:r>
            <a:r>
              <a:rPr lang="tr-TR" b="1" dirty="0" smtClean="0"/>
              <a:t>Değildi.</a:t>
            </a:r>
          </a:p>
          <a:p>
            <a:r>
              <a:rPr lang="tr-TR" b="1" dirty="0" smtClean="0"/>
              <a:t> Vadinin Karşı Yamacında Fındık Bahçesinde Gezen Kediyi bile  Görebilirdiniz. </a:t>
            </a:r>
          </a:p>
          <a:p>
            <a:r>
              <a:rPr lang="tr-TR" b="1" dirty="0" smtClean="0"/>
              <a:t> 2) Fındık Bahçesinin  Kimyasal Gübre İle Beslenmesi  Doğada var Olan Bitki Çeşitliliğini geliştirdi , Çiftçi  Fındık Hasadı İçin Yılda 2 Kez Bahçedeki Yaban  Bitkilerle Mücadele Etmek Zorunda Kaldı. </a:t>
            </a:r>
          </a:p>
          <a:p>
            <a:r>
              <a:rPr lang="tr-TR" b="1" dirty="0"/>
              <a:t> </a:t>
            </a:r>
            <a:r>
              <a:rPr lang="tr-TR" b="1" dirty="0" smtClean="0"/>
              <a:t>3) Çiftçi Yılda 2 kez Bahçesindeki Yaban Bitkileri  Kesince, Bu Bitkiler Bahçede Çürümeye Bırakıldı, </a:t>
            </a:r>
            <a:r>
              <a:rPr lang="tr-TR" b="1" dirty="0"/>
              <a:t>V</a:t>
            </a:r>
            <a:r>
              <a:rPr lang="tr-TR" b="1" dirty="0" smtClean="0"/>
              <a:t>erimli Toprak Tabakası Kalınlaştı.</a:t>
            </a:r>
          </a:p>
          <a:p>
            <a:r>
              <a:rPr lang="tr-TR" b="1" dirty="0"/>
              <a:t> </a:t>
            </a:r>
            <a:r>
              <a:rPr lang="tr-TR" b="1" dirty="0" smtClean="0"/>
              <a:t>4 ) Tabiattaki  Bitki Çeşitliliği Ekolojik  Dengenin Devamlılığı için Çok Önemlidir. </a:t>
            </a:r>
          </a:p>
          <a:p>
            <a:r>
              <a:rPr lang="tr-TR" b="1" dirty="0" smtClean="0"/>
              <a:t>4) Verimli Toprak Görselini İncelediğimizde , Verimli Toprak  10-15 cm Kalınlığındadır. Bu Toprak Yapısında , Sadece Saçak Köklü Meyve ve Bitkiler İçin Uygun Olduğu Görülmektedir.  Fındık da Saçak Köklü Meyvelerdendir. </a:t>
            </a:r>
          </a:p>
          <a:p>
            <a:endParaRPr lang="tr-TR" b="1" dirty="0" smtClean="0"/>
          </a:p>
          <a:p>
            <a:pPr marL="457200" indent="-457200">
              <a:buAutoNum type="arabicParenR" startAt="5"/>
            </a:pPr>
            <a:r>
              <a:rPr lang="tr-TR" b="1" dirty="0" smtClean="0"/>
              <a:t>Bitki Çeşitlerinin Bir Tanesinin Bile , Herhangi bir Nedenle Yok  Edilmesi , </a:t>
            </a:r>
            <a:r>
              <a:rPr lang="tr-TR" b="1" dirty="0" err="1" smtClean="0"/>
              <a:t>Zircirleme</a:t>
            </a:r>
            <a:r>
              <a:rPr lang="tr-TR" b="1" dirty="0" smtClean="0"/>
              <a:t> Olarak  Diğer Bitkilerinde Yok Olmasına Sebep Olur.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86229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04864" y="154722"/>
            <a:ext cx="302433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SU KAYNAĞIMIZ</a:t>
            </a:r>
            <a:endParaRPr lang="tr-TR" sz="28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" y="1068571"/>
            <a:ext cx="6839606" cy="4181517"/>
          </a:xfrm>
          <a:prstGeom prst="rect">
            <a:avLst/>
          </a:prstGeom>
        </p:spPr>
      </p:pic>
      <p:sp>
        <p:nvSpPr>
          <p:cNvPr id="29" name="Serbest Form 28"/>
          <p:cNvSpPr/>
          <p:nvPr/>
        </p:nvSpPr>
        <p:spPr>
          <a:xfrm>
            <a:off x="-70465" y="1461374"/>
            <a:ext cx="3195452" cy="2894349"/>
          </a:xfrm>
          <a:custGeom>
            <a:avLst/>
            <a:gdLst>
              <a:gd name="connsiteX0" fmla="*/ 2247900 w 2247900"/>
              <a:gd name="connsiteY0" fmla="*/ 0 h 2324941"/>
              <a:gd name="connsiteX1" fmla="*/ 2209800 w 2247900"/>
              <a:gd name="connsiteY1" fmla="*/ 63500 h 2324941"/>
              <a:gd name="connsiteX2" fmla="*/ 2197100 w 2247900"/>
              <a:gd name="connsiteY2" fmla="*/ 101600 h 2324941"/>
              <a:gd name="connsiteX3" fmla="*/ 2120900 w 2247900"/>
              <a:gd name="connsiteY3" fmla="*/ 127000 h 2324941"/>
              <a:gd name="connsiteX4" fmla="*/ 2032000 w 2247900"/>
              <a:gd name="connsiteY4" fmla="*/ 152400 h 2324941"/>
              <a:gd name="connsiteX5" fmla="*/ 1993900 w 2247900"/>
              <a:gd name="connsiteY5" fmla="*/ 165100 h 2324941"/>
              <a:gd name="connsiteX6" fmla="*/ 1790700 w 2247900"/>
              <a:gd name="connsiteY6" fmla="*/ 152400 h 2324941"/>
              <a:gd name="connsiteX7" fmla="*/ 1752600 w 2247900"/>
              <a:gd name="connsiteY7" fmla="*/ 139700 h 2324941"/>
              <a:gd name="connsiteX8" fmla="*/ 1689100 w 2247900"/>
              <a:gd name="connsiteY8" fmla="*/ 127000 h 2324941"/>
              <a:gd name="connsiteX9" fmla="*/ 1638300 w 2247900"/>
              <a:gd name="connsiteY9" fmla="*/ 114300 h 2324941"/>
              <a:gd name="connsiteX10" fmla="*/ 1435100 w 2247900"/>
              <a:gd name="connsiteY10" fmla="*/ 127000 h 2324941"/>
              <a:gd name="connsiteX11" fmla="*/ 1384300 w 2247900"/>
              <a:gd name="connsiteY11" fmla="*/ 139700 h 2324941"/>
              <a:gd name="connsiteX12" fmla="*/ 1346200 w 2247900"/>
              <a:gd name="connsiteY12" fmla="*/ 177800 h 2324941"/>
              <a:gd name="connsiteX13" fmla="*/ 1219200 w 2247900"/>
              <a:gd name="connsiteY13" fmla="*/ 228600 h 2324941"/>
              <a:gd name="connsiteX14" fmla="*/ 1181100 w 2247900"/>
              <a:gd name="connsiteY14" fmla="*/ 241300 h 2324941"/>
              <a:gd name="connsiteX15" fmla="*/ 1130300 w 2247900"/>
              <a:gd name="connsiteY15" fmla="*/ 266700 h 2324941"/>
              <a:gd name="connsiteX16" fmla="*/ 1054100 w 2247900"/>
              <a:gd name="connsiteY16" fmla="*/ 279400 h 2324941"/>
              <a:gd name="connsiteX17" fmla="*/ 1016000 w 2247900"/>
              <a:gd name="connsiteY17" fmla="*/ 304800 h 2324941"/>
              <a:gd name="connsiteX18" fmla="*/ 990600 w 2247900"/>
              <a:gd name="connsiteY18" fmla="*/ 342900 h 2324941"/>
              <a:gd name="connsiteX19" fmla="*/ 914400 w 2247900"/>
              <a:gd name="connsiteY19" fmla="*/ 368300 h 2324941"/>
              <a:gd name="connsiteX20" fmla="*/ 876300 w 2247900"/>
              <a:gd name="connsiteY20" fmla="*/ 381000 h 2324941"/>
              <a:gd name="connsiteX21" fmla="*/ 508000 w 2247900"/>
              <a:gd name="connsiteY21" fmla="*/ 406400 h 2324941"/>
              <a:gd name="connsiteX22" fmla="*/ 304800 w 2247900"/>
              <a:gd name="connsiteY22" fmla="*/ 431800 h 2324941"/>
              <a:gd name="connsiteX23" fmla="*/ 266700 w 2247900"/>
              <a:gd name="connsiteY23" fmla="*/ 469900 h 2324941"/>
              <a:gd name="connsiteX24" fmla="*/ 215900 w 2247900"/>
              <a:gd name="connsiteY24" fmla="*/ 508000 h 2324941"/>
              <a:gd name="connsiteX25" fmla="*/ 139700 w 2247900"/>
              <a:gd name="connsiteY25" fmla="*/ 571500 h 2324941"/>
              <a:gd name="connsiteX26" fmla="*/ 101600 w 2247900"/>
              <a:gd name="connsiteY26" fmla="*/ 647700 h 2324941"/>
              <a:gd name="connsiteX27" fmla="*/ 76200 w 2247900"/>
              <a:gd name="connsiteY27" fmla="*/ 685800 h 2324941"/>
              <a:gd name="connsiteX28" fmla="*/ 50800 w 2247900"/>
              <a:gd name="connsiteY28" fmla="*/ 762000 h 2324941"/>
              <a:gd name="connsiteX29" fmla="*/ 38100 w 2247900"/>
              <a:gd name="connsiteY29" fmla="*/ 800100 h 2324941"/>
              <a:gd name="connsiteX30" fmla="*/ 0 w 2247900"/>
              <a:gd name="connsiteY30" fmla="*/ 889000 h 2324941"/>
              <a:gd name="connsiteX31" fmla="*/ 38100 w 2247900"/>
              <a:gd name="connsiteY31" fmla="*/ 990600 h 2324941"/>
              <a:gd name="connsiteX32" fmla="*/ 76200 w 2247900"/>
              <a:gd name="connsiteY32" fmla="*/ 1016000 h 2324941"/>
              <a:gd name="connsiteX33" fmla="*/ 127000 w 2247900"/>
              <a:gd name="connsiteY33" fmla="*/ 1092200 h 2324941"/>
              <a:gd name="connsiteX34" fmla="*/ 165100 w 2247900"/>
              <a:gd name="connsiteY34" fmla="*/ 1371600 h 2324941"/>
              <a:gd name="connsiteX35" fmla="*/ 177800 w 2247900"/>
              <a:gd name="connsiteY35" fmla="*/ 1409700 h 2324941"/>
              <a:gd name="connsiteX36" fmla="*/ 215900 w 2247900"/>
              <a:gd name="connsiteY36" fmla="*/ 1447800 h 2324941"/>
              <a:gd name="connsiteX37" fmla="*/ 228600 w 2247900"/>
              <a:gd name="connsiteY37" fmla="*/ 1485900 h 2324941"/>
              <a:gd name="connsiteX38" fmla="*/ 190500 w 2247900"/>
              <a:gd name="connsiteY38" fmla="*/ 1498600 h 2324941"/>
              <a:gd name="connsiteX39" fmla="*/ 152400 w 2247900"/>
              <a:gd name="connsiteY39" fmla="*/ 1524000 h 2324941"/>
              <a:gd name="connsiteX40" fmla="*/ 127000 w 2247900"/>
              <a:gd name="connsiteY40" fmla="*/ 1562100 h 2324941"/>
              <a:gd name="connsiteX41" fmla="*/ 114300 w 2247900"/>
              <a:gd name="connsiteY41" fmla="*/ 1612900 h 2324941"/>
              <a:gd name="connsiteX42" fmla="*/ 88900 w 2247900"/>
              <a:gd name="connsiteY42" fmla="*/ 1701800 h 2324941"/>
              <a:gd name="connsiteX43" fmla="*/ 101600 w 2247900"/>
              <a:gd name="connsiteY43" fmla="*/ 1968500 h 2324941"/>
              <a:gd name="connsiteX44" fmla="*/ 114300 w 2247900"/>
              <a:gd name="connsiteY44" fmla="*/ 2006600 h 2324941"/>
              <a:gd name="connsiteX45" fmla="*/ 127000 w 2247900"/>
              <a:gd name="connsiteY45" fmla="*/ 2057400 h 2324941"/>
              <a:gd name="connsiteX46" fmla="*/ 114300 w 2247900"/>
              <a:gd name="connsiteY46" fmla="*/ 2146300 h 2324941"/>
              <a:gd name="connsiteX47" fmla="*/ 38100 w 2247900"/>
              <a:gd name="connsiteY47" fmla="*/ 2209800 h 2324941"/>
              <a:gd name="connsiteX48" fmla="*/ 50800 w 2247900"/>
              <a:gd name="connsiteY48" fmla="*/ 2260600 h 2324941"/>
              <a:gd name="connsiteX49" fmla="*/ 127000 w 2247900"/>
              <a:gd name="connsiteY49" fmla="*/ 2324100 h 2324941"/>
              <a:gd name="connsiteX50" fmla="*/ 139700 w 2247900"/>
              <a:gd name="connsiteY50" fmla="*/ 2324100 h 232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47900" h="2324941">
                <a:moveTo>
                  <a:pt x="2247900" y="0"/>
                </a:moveTo>
                <a:cubicBezTo>
                  <a:pt x="2235200" y="21167"/>
                  <a:pt x="2220839" y="41422"/>
                  <a:pt x="2209800" y="63500"/>
                </a:cubicBezTo>
                <a:cubicBezTo>
                  <a:pt x="2203813" y="75474"/>
                  <a:pt x="2207993" y="93819"/>
                  <a:pt x="2197100" y="101600"/>
                </a:cubicBezTo>
                <a:cubicBezTo>
                  <a:pt x="2175313" y="117162"/>
                  <a:pt x="2146300" y="118533"/>
                  <a:pt x="2120900" y="127000"/>
                </a:cubicBezTo>
                <a:cubicBezTo>
                  <a:pt x="2029549" y="157450"/>
                  <a:pt x="2143628" y="120506"/>
                  <a:pt x="2032000" y="152400"/>
                </a:cubicBezTo>
                <a:cubicBezTo>
                  <a:pt x="2019128" y="156078"/>
                  <a:pt x="2006600" y="160867"/>
                  <a:pt x="1993900" y="165100"/>
                </a:cubicBezTo>
                <a:cubicBezTo>
                  <a:pt x="1926167" y="160867"/>
                  <a:pt x="1858193" y="159504"/>
                  <a:pt x="1790700" y="152400"/>
                </a:cubicBezTo>
                <a:cubicBezTo>
                  <a:pt x="1777387" y="150999"/>
                  <a:pt x="1765587" y="142947"/>
                  <a:pt x="1752600" y="139700"/>
                </a:cubicBezTo>
                <a:cubicBezTo>
                  <a:pt x="1731659" y="134465"/>
                  <a:pt x="1710172" y="131683"/>
                  <a:pt x="1689100" y="127000"/>
                </a:cubicBezTo>
                <a:cubicBezTo>
                  <a:pt x="1672061" y="123214"/>
                  <a:pt x="1655233" y="118533"/>
                  <a:pt x="1638300" y="114300"/>
                </a:cubicBezTo>
                <a:cubicBezTo>
                  <a:pt x="1570567" y="118533"/>
                  <a:pt x="1502629" y="120247"/>
                  <a:pt x="1435100" y="127000"/>
                </a:cubicBezTo>
                <a:cubicBezTo>
                  <a:pt x="1417732" y="128737"/>
                  <a:pt x="1399455" y="131040"/>
                  <a:pt x="1384300" y="139700"/>
                </a:cubicBezTo>
                <a:cubicBezTo>
                  <a:pt x="1368706" y="148611"/>
                  <a:pt x="1360815" y="167361"/>
                  <a:pt x="1346200" y="177800"/>
                </a:cubicBezTo>
                <a:cubicBezTo>
                  <a:pt x="1313498" y="201159"/>
                  <a:pt x="1253899" y="217034"/>
                  <a:pt x="1219200" y="228600"/>
                </a:cubicBezTo>
                <a:cubicBezTo>
                  <a:pt x="1206500" y="232833"/>
                  <a:pt x="1193074" y="235313"/>
                  <a:pt x="1181100" y="241300"/>
                </a:cubicBezTo>
                <a:cubicBezTo>
                  <a:pt x="1164167" y="249767"/>
                  <a:pt x="1148434" y="261260"/>
                  <a:pt x="1130300" y="266700"/>
                </a:cubicBezTo>
                <a:cubicBezTo>
                  <a:pt x="1105636" y="274099"/>
                  <a:pt x="1079500" y="275167"/>
                  <a:pt x="1054100" y="279400"/>
                </a:cubicBezTo>
                <a:cubicBezTo>
                  <a:pt x="1041400" y="287867"/>
                  <a:pt x="1026793" y="294007"/>
                  <a:pt x="1016000" y="304800"/>
                </a:cubicBezTo>
                <a:cubicBezTo>
                  <a:pt x="1005207" y="315593"/>
                  <a:pt x="1003543" y="334810"/>
                  <a:pt x="990600" y="342900"/>
                </a:cubicBezTo>
                <a:cubicBezTo>
                  <a:pt x="967896" y="357090"/>
                  <a:pt x="939800" y="359833"/>
                  <a:pt x="914400" y="368300"/>
                </a:cubicBezTo>
                <a:lnTo>
                  <a:pt x="876300" y="381000"/>
                </a:lnTo>
                <a:cubicBezTo>
                  <a:pt x="733704" y="428532"/>
                  <a:pt x="851577" y="393185"/>
                  <a:pt x="508000" y="406400"/>
                </a:cubicBezTo>
                <a:cubicBezTo>
                  <a:pt x="440267" y="414867"/>
                  <a:pt x="370813" y="414428"/>
                  <a:pt x="304800" y="431800"/>
                </a:cubicBezTo>
                <a:cubicBezTo>
                  <a:pt x="287431" y="436371"/>
                  <a:pt x="280337" y="458211"/>
                  <a:pt x="266700" y="469900"/>
                </a:cubicBezTo>
                <a:cubicBezTo>
                  <a:pt x="250629" y="483675"/>
                  <a:pt x="230867" y="493033"/>
                  <a:pt x="215900" y="508000"/>
                </a:cubicBezTo>
                <a:cubicBezTo>
                  <a:pt x="146702" y="577198"/>
                  <a:pt x="212469" y="547244"/>
                  <a:pt x="139700" y="571500"/>
                </a:cubicBezTo>
                <a:cubicBezTo>
                  <a:pt x="66907" y="680689"/>
                  <a:pt x="154180" y="542540"/>
                  <a:pt x="101600" y="647700"/>
                </a:cubicBezTo>
                <a:cubicBezTo>
                  <a:pt x="94774" y="661352"/>
                  <a:pt x="82399" y="671852"/>
                  <a:pt x="76200" y="685800"/>
                </a:cubicBezTo>
                <a:cubicBezTo>
                  <a:pt x="65326" y="710266"/>
                  <a:pt x="59267" y="736600"/>
                  <a:pt x="50800" y="762000"/>
                </a:cubicBezTo>
                <a:cubicBezTo>
                  <a:pt x="46567" y="774700"/>
                  <a:pt x="44087" y="788126"/>
                  <a:pt x="38100" y="800100"/>
                </a:cubicBezTo>
                <a:cubicBezTo>
                  <a:pt x="6713" y="862874"/>
                  <a:pt x="18687" y="832939"/>
                  <a:pt x="0" y="889000"/>
                </a:cubicBezTo>
                <a:cubicBezTo>
                  <a:pt x="9087" y="934433"/>
                  <a:pt x="5398" y="957898"/>
                  <a:pt x="38100" y="990600"/>
                </a:cubicBezTo>
                <a:cubicBezTo>
                  <a:pt x="48893" y="1001393"/>
                  <a:pt x="63500" y="1007533"/>
                  <a:pt x="76200" y="1016000"/>
                </a:cubicBezTo>
                <a:cubicBezTo>
                  <a:pt x="93133" y="1041400"/>
                  <a:pt x="125096" y="1061732"/>
                  <a:pt x="127000" y="1092200"/>
                </a:cubicBezTo>
                <a:cubicBezTo>
                  <a:pt x="141370" y="1322122"/>
                  <a:pt x="118239" y="1231017"/>
                  <a:pt x="165100" y="1371600"/>
                </a:cubicBezTo>
                <a:cubicBezTo>
                  <a:pt x="169333" y="1384300"/>
                  <a:pt x="168334" y="1400234"/>
                  <a:pt x="177800" y="1409700"/>
                </a:cubicBezTo>
                <a:lnTo>
                  <a:pt x="215900" y="1447800"/>
                </a:lnTo>
                <a:cubicBezTo>
                  <a:pt x="220133" y="1460500"/>
                  <a:pt x="234587" y="1473926"/>
                  <a:pt x="228600" y="1485900"/>
                </a:cubicBezTo>
                <a:cubicBezTo>
                  <a:pt x="222613" y="1497874"/>
                  <a:pt x="202474" y="1492613"/>
                  <a:pt x="190500" y="1498600"/>
                </a:cubicBezTo>
                <a:cubicBezTo>
                  <a:pt x="176848" y="1505426"/>
                  <a:pt x="165100" y="1515533"/>
                  <a:pt x="152400" y="1524000"/>
                </a:cubicBezTo>
                <a:cubicBezTo>
                  <a:pt x="143933" y="1536700"/>
                  <a:pt x="133013" y="1548071"/>
                  <a:pt x="127000" y="1562100"/>
                </a:cubicBezTo>
                <a:cubicBezTo>
                  <a:pt x="120124" y="1578143"/>
                  <a:pt x="119095" y="1596117"/>
                  <a:pt x="114300" y="1612900"/>
                </a:cubicBezTo>
                <a:cubicBezTo>
                  <a:pt x="77861" y="1740437"/>
                  <a:pt x="128602" y="1542991"/>
                  <a:pt x="88900" y="1701800"/>
                </a:cubicBezTo>
                <a:cubicBezTo>
                  <a:pt x="93133" y="1790700"/>
                  <a:pt x="94209" y="1879807"/>
                  <a:pt x="101600" y="1968500"/>
                </a:cubicBezTo>
                <a:cubicBezTo>
                  <a:pt x="102712" y="1981841"/>
                  <a:pt x="110622" y="1993728"/>
                  <a:pt x="114300" y="2006600"/>
                </a:cubicBezTo>
                <a:cubicBezTo>
                  <a:pt x="119095" y="2023383"/>
                  <a:pt x="122767" y="2040467"/>
                  <a:pt x="127000" y="2057400"/>
                </a:cubicBezTo>
                <a:cubicBezTo>
                  <a:pt x="122767" y="2087033"/>
                  <a:pt x="125417" y="2118507"/>
                  <a:pt x="114300" y="2146300"/>
                </a:cubicBezTo>
                <a:cubicBezTo>
                  <a:pt x="105410" y="2168524"/>
                  <a:pt x="57148" y="2197101"/>
                  <a:pt x="38100" y="2209800"/>
                </a:cubicBezTo>
                <a:cubicBezTo>
                  <a:pt x="42333" y="2226733"/>
                  <a:pt x="42140" y="2245445"/>
                  <a:pt x="50800" y="2260600"/>
                </a:cubicBezTo>
                <a:cubicBezTo>
                  <a:pt x="62035" y="2280261"/>
                  <a:pt x="105959" y="2313580"/>
                  <a:pt x="127000" y="2324100"/>
                </a:cubicBezTo>
                <a:cubicBezTo>
                  <a:pt x="130786" y="2325993"/>
                  <a:pt x="135467" y="2324100"/>
                  <a:pt x="139700" y="23241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Serbest Form 29"/>
          <p:cNvSpPr/>
          <p:nvPr/>
        </p:nvSpPr>
        <p:spPr>
          <a:xfrm>
            <a:off x="1625600" y="1257299"/>
            <a:ext cx="4522542" cy="1946549"/>
          </a:xfrm>
          <a:custGeom>
            <a:avLst/>
            <a:gdLst>
              <a:gd name="connsiteX0" fmla="*/ 838200 w 4635500"/>
              <a:gd name="connsiteY0" fmla="*/ 0 h 1524000"/>
              <a:gd name="connsiteX1" fmla="*/ 736600 w 4635500"/>
              <a:gd name="connsiteY1" fmla="*/ 12700 h 1524000"/>
              <a:gd name="connsiteX2" fmla="*/ 698500 w 4635500"/>
              <a:gd name="connsiteY2" fmla="*/ 63500 h 1524000"/>
              <a:gd name="connsiteX3" fmla="*/ 647700 w 4635500"/>
              <a:gd name="connsiteY3" fmla="*/ 88900 h 1524000"/>
              <a:gd name="connsiteX4" fmla="*/ 622300 w 4635500"/>
              <a:gd name="connsiteY4" fmla="*/ 127000 h 1524000"/>
              <a:gd name="connsiteX5" fmla="*/ 584200 w 4635500"/>
              <a:gd name="connsiteY5" fmla="*/ 152400 h 1524000"/>
              <a:gd name="connsiteX6" fmla="*/ 571500 w 4635500"/>
              <a:gd name="connsiteY6" fmla="*/ 190500 h 1524000"/>
              <a:gd name="connsiteX7" fmla="*/ 495300 w 4635500"/>
              <a:gd name="connsiteY7" fmla="*/ 266700 h 1524000"/>
              <a:gd name="connsiteX8" fmla="*/ 431800 w 4635500"/>
              <a:gd name="connsiteY8" fmla="*/ 342900 h 1524000"/>
              <a:gd name="connsiteX9" fmla="*/ 355600 w 4635500"/>
              <a:gd name="connsiteY9" fmla="*/ 368300 h 1524000"/>
              <a:gd name="connsiteX10" fmla="*/ 266700 w 4635500"/>
              <a:gd name="connsiteY10" fmla="*/ 419100 h 1524000"/>
              <a:gd name="connsiteX11" fmla="*/ 139700 w 4635500"/>
              <a:gd name="connsiteY11" fmla="*/ 457200 h 1524000"/>
              <a:gd name="connsiteX12" fmla="*/ 101600 w 4635500"/>
              <a:gd name="connsiteY12" fmla="*/ 469900 h 1524000"/>
              <a:gd name="connsiteX13" fmla="*/ 0 w 4635500"/>
              <a:gd name="connsiteY13" fmla="*/ 495300 h 1524000"/>
              <a:gd name="connsiteX14" fmla="*/ 25400 w 4635500"/>
              <a:gd name="connsiteY14" fmla="*/ 533400 h 1524000"/>
              <a:gd name="connsiteX15" fmla="*/ 63500 w 4635500"/>
              <a:gd name="connsiteY15" fmla="*/ 558800 h 1524000"/>
              <a:gd name="connsiteX16" fmla="*/ 76200 w 4635500"/>
              <a:gd name="connsiteY16" fmla="*/ 609600 h 1524000"/>
              <a:gd name="connsiteX17" fmla="*/ 152400 w 4635500"/>
              <a:gd name="connsiteY17" fmla="*/ 660400 h 1524000"/>
              <a:gd name="connsiteX18" fmla="*/ 317500 w 4635500"/>
              <a:gd name="connsiteY18" fmla="*/ 698500 h 1524000"/>
              <a:gd name="connsiteX19" fmla="*/ 393700 w 4635500"/>
              <a:gd name="connsiteY19" fmla="*/ 723900 h 1524000"/>
              <a:gd name="connsiteX20" fmla="*/ 495300 w 4635500"/>
              <a:gd name="connsiteY20" fmla="*/ 749300 h 1524000"/>
              <a:gd name="connsiteX21" fmla="*/ 546100 w 4635500"/>
              <a:gd name="connsiteY21" fmla="*/ 762000 h 1524000"/>
              <a:gd name="connsiteX22" fmla="*/ 622300 w 4635500"/>
              <a:gd name="connsiteY22" fmla="*/ 787400 h 1524000"/>
              <a:gd name="connsiteX23" fmla="*/ 1066800 w 4635500"/>
              <a:gd name="connsiteY23" fmla="*/ 774700 h 1524000"/>
              <a:gd name="connsiteX24" fmla="*/ 1117600 w 4635500"/>
              <a:gd name="connsiteY24" fmla="*/ 749300 h 1524000"/>
              <a:gd name="connsiteX25" fmla="*/ 1282700 w 4635500"/>
              <a:gd name="connsiteY25" fmla="*/ 723900 h 1524000"/>
              <a:gd name="connsiteX26" fmla="*/ 1358900 w 4635500"/>
              <a:gd name="connsiteY26" fmla="*/ 711200 h 1524000"/>
              <a:gd name="connsiteX27" fmla="*/ 1447800 w 4635500"/>
              <a:gd name="connsiteY27" fmla="*/ 723900 h 1524000"/>
              <a:gd name="connsiteX28" fmla="*/ 1485900 w 4635500"/>
              <a:gd name="connsiteY28" fmla="*/ 749300 h 1524000"/>
              <a:gd name="connsiteX29" fmla="*/ 1600200 w 4635500"/>
              <a:gd name="connsiteY29" fmla="*/ 762000 h 1524000"/>
              <a:gd name="connsiteX30" fmla="*/ 1701800 w 4635500"/>
              <a:gd name="connsiteY30" fmla="*/ 787400 h 1524000"/>
              <a:gd name="connsiteX31" fmla="*/ 1905000 w 4635500"/>
              <a:gd name="connsiteY31" fmla="*/ 774700 h 1524000"/>
              <a:gd name="connsiteX32" fmla="*/ 2032000 w 4635500"/>
              <a:gd name="connsiteY32" fmla="*/ 736600 h 1524000"/>
              <a:gd name="connsiteX33" fmla="*/ 2070100 w 4635500"/>
              <a:gd name="connsiteY33" fmla="*/ 723900 h 1524000"/>
              <a:gd name="connsiteX34" fmla="*/ 2501900 w 4635500"/>
              <a:gd name="connsiteY34" fmla="*/ 711200 h 1524000"/>
              <a:gd name="connsiteX35" fmla="*/ 2540000 w 4635500"/>
              <a:gd name="connsiteY35" fmla="*/ 698500 h 1524000"/>
              <a:gd name="connsiteX36" fmla="*/ 2755900 w 4635500"/>
              <a:gd name="connsiteY36" fmla="*/ 660400 h 1524000"/>
              <a:gd name="connsiteX37" fmla="*/ 2895600 w 4635500"/>
              <a:gd name="connsiteY37" fmla="*/ 596900 h 1524000"/>
              <a:gd name="connsiteX38" fmla="*/ 3149600 w 4635500"/>
              <a:gd name="connsiteY38" fmla="*/ 609600 h 1524000"/>
              <a:gd name="connsiteX39" fmla="*/ 3276600 w 4635500"/>
              <a:gd name="connsiteY39" fmla="*/ 647700 h 1524000"/>
              <a:gd name="connsiteX40" fmla="*/ 3327400 w 4635500"/>
              <a:gd name="connsiteY40" fmla="*/ 660400 h 1524000"/>
              <a:gd name="connsiteX41" fmla="*/ 3403600 w 4635500"/>
              <a:gd name="connsiteY41" fmla="*/ 685800 h 1524000"/>
              <a:gd name="connsiteX42" fmla="*/ 3454400 w 4635500"/>
              <a:gd name="connsiteY42" fmla="*/ 698500 h 1524000"/>
              <a:gd name="connsiteX43" fmla="*/ 3517900 w 4635500"/>
              <a:gd name="connsiteY43" fmla="*/ 711200 h 1524000"/>
              <a:gd name="connsiteX44" fmla="*/ 3632200 w 4635500"/>
              <a:gd name="connsiteY44" fmla="*/ 762000 h 1524000"/>
              <a:gd name="connsiteX45" fmla="*/ 3670300 w 4635500"/>
              <a:gd name="connsiteY45" fmla="*/ 774700 h 1524000"/>
              <a:gd name="connsiteX46" fmla="*/ 3771900 w 4635500"/>
              <a:gd name="connsiteY46" fmla="*/ 812800 h 1524000"/>
              <a:gd name="connsiteX47" fmla="*/ 3810000 w 4635500"/>
              <a:gd name="connsiteY47" fmla="*/ 850900 h 1524000"/>
              <a:gd name="connsiteX48" fmla="*/ 3886200 w 4635500"/>
              <a:gd name="connsiteY48" fmla="*/ 876300 h 1524000"/>
              <a:gd name="connsiteX49" fmla="*/ 3924300 w 4635500"/>
              <a:gd name="connsiteY49" fmla="*/ 914400 h 1524000"/>
              <a:gd name="connsiteX50" fmla="*/ 4000500 w 4635500"/>
              <a:gd name="connsiteY50" fmla="*/ 939800 h 1524000"/>
              <a:gd name="connsiteX51" fmla="*/ 4051300 w 4635500"/>
              <a:gd name="connsiteY51" fmla="*/ 977900 h 1524000"/>
              <a:gd name="connsiteX52" fmla="*/ 4127500 w 4635500"/>
              <a:gd name="connsiteY52" fmla="*/ 1003300 h 1524000"/>
              <a:gd name="connsiteX53" fmla="*/ 4165600 w 4635500"/>
              <a:gd name="connsiteY53" fmla="*/ 1016000 h 1524000"/>
              <a:gd name="connsiteX54" fmla="*/ 4203700 w 4635500"/>
              <a:gd name="connsiteY54" fmla="*/ 1041400 h 1524000"/>
              <a:gd name="connsiteX55" fmla="*/ 4229100 w 4635500"/>
              <a:gd name="connsiteY55" fmla="*/ 1079500 h 1524000"/>
              <a:gd name="connsiteX56" fmla="*/ 4267200 w 4635500"/>
              <a:gd name="connsiteY56" fmla="*/ 1092200 h 1524000"/>
              <a:gd name="connsiteX57" fmla="*/ 4318000 w 4635500"/>
              <a:gd name="connsiteY57" fmla="*/ 1117600 h 1524000"/>
              <a:gd name="connsiteX58" fmla="*/ 4356100 w 4635500"/>
              <a:gd name="connsiteY58" fmla="*/ 1155700 h 1524000"/>
              <a:gd name="connsiteX59" fmla="*/ 4406900 w 4635500"/>
              <a:gd name="connsiteY59" fmla="*/ 1231900 h 1524000"/>
              <a:gd name="connsiteX60" fmla="*/ 4445000 w 4635500"/>
              <a:gd name="connsiteY60" fmla="*/ 1257300 h 1524000"/>
              <a:gd name="connsiteX61" fmla="*/ 4533900 w 4635500"/>
              <a:gd name="connsiteY61" fmla="*/ 1346200 h 1524000"/>
              <a:gd name="connsiteX62" fmla="*/ 4635500 w 4635500"/>
              <a:gd name="connsiteY62" fmla="*/ 1460500 h 1524000"/>
              <a:gd name="connsiteX63" fmla="*/ 4597400 w 4635500"/>
              <a:gd name="connsiteY6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635500" h="1524000">
                <a:moveTo>
                  <a:pt x="838200" y="0"/>
                </a:moveTo>
                <a:cubicBezTo>
                  <a:pt x="804333" y="4233"/>
                  <a:pt x="767671" y="-1423"/>
                  <a:pt x="736600" y="12700"/>
                </a:cubicBezTo>
                <a:cubicBezTo>
                  <a:pt x="717331" y="21459"/>
                  <a:pt x="714571" y="49725"/>
                  <a:pt x="698500" y="63500"/>
                </a:cubicBezTo>
                <a:cubicBezTo>
                  <a:pt x="684126" y="75821"/>
                  <a:pt x="664633" y="80433"/>
                  <a:pt x="647700" y="88900"/>
                </a:cubicBezTo>
                <a:cubicBezTo>
                  <a:pt x="639233" y="101600"/>
                  <a:pt x="633093" y="116207"/>
                  <a:pt x="622300" y="127000"/>
                </a:cubicBezTo>
                <a:cubicBezTo>
                  <a:pt x="611507" y="137793"/>
                  <a:pt x="593735" y="140481"/>
                  <a:pt x="584200" y="152400"/>
                </a:cubicBezTo>
                <a:cubicBezTo>
                  <a:pt x="575837" y="162853"/>
                  <a:pt x="579719" y="179933"/>
                  <a:pt x="571500" y="190500"/>
                </a:cubicBezTo>
                <a:cubicBezTo>
                  <a:pt x="549447" y="218854"/>
                  <a:pt x="515225" y="236812"/>
                  <a:pt x="495300" y="266700"/>
                </a:cubicBezTo>
                <a:cubicBezTo>
                  <a:pt x="479491" y="290414"/>
                  <a:pt x="457684" y="328520"/>
                  <a:pt x="431800" y="342900"/>
                </a:cubicBezTo>
                <a:cubicBezTo>
                  <a:pt x="408395" y="355903"/>
                  <a:pt x="377877" y="353448"/>
                  <a:pt x="355600" y="368300"/>
                </a:cubicBezTo>
                <a:cubicBezTo>
                  <a:pt x="321234" y="391211"/>
                  <a:pt x="306983" y="402987"/>
                  <a:pt x="266700" y="419100"/>
                </a:cubicBezTo>
                <a:cubicBezTo>
                  <a:pt x="191248" y="449281"/>
                  <a:pt x="205192" y="438488"/>
                  <a:pt x="139700" y="457200"/>
                </a:cubicBezTo>
                <a:cubicBezTo>
                  <a:pt x="126828" y="460878"/>
                  <a:pt x="114587" y="466653"/>
                  <a:pt x="101600" y="469900"/>
                </a:cubicBezTo>
                <a:lnTo>
                  <a:pt x="0" y="495300"/>
                </a:lnTo>
                <a:cubicBezTo>
                  <a:pt x="8467" y="508000"/>
                  <a:pt x="14607" y="522607"/>
                  <a:pt x="25400" y="533400"/>
                </a:cubicBezTo>
                <a:cubicBezTo>
                  <a:pt x="36193" y="544193"/>
                  <a:pt x="55033" y="546100"/>
                  <a:pt x="63500" y="558800"/>
                </a:cubicBezTo>
                <a:cubicBezTo>
                  <a:pt x="73182" y="573323"/>
                  <a:pt x="64706" y="596464"/>
                  <a:pt x="76200" y="609600"/>
                </a:cubicBezTo>
                <a:cubicBezTo>
                  <a:pt x="96302" y="632574"/>
                  <a:pt x="123440" y="650747"/>
                  <a:pt x="152400" y="660400"/>
                </a:cubicBezTo>
                <a:cubicBezTo>
                  <a:pt x="256998" y="695266"/>
                  <a:pt x="202095" y="682014"/>
                  <a:pt x="317500" y="698500"/>
                </a:cubicBezTo>
                <a:cubicBezTo>
                  <a:pt x="342900" y="706967"/>
                  <a:pt x="367446" y="718649"/>
                  <a:pt x="393700" y="723900"/>
                </a:cubicBezTo>
                <a:cubicBezTo>
                  <a:pt x="522802" y="749720"/>
                  <a:pt x="404178" y="723265"/>
                  <a:pt x="495300" y="749300"/>
                </a:cubicBezTo>
                <a:cubicBezTo>
                  <a:pt x="512083" y="754095"/>
                  <a:pt x="529382" y="756984"/>
                  <a:pt x="546100" y="762000"/>
                </a:cubicBezTo>
                <a:cubicBezTo>
                  <a:pt x="571745" y="769693"/>
                  <a:pt x="622300" y="787400"/>
                  <a:pt x="622300" y="787400"/>
                </a:cubicBezTo>
                <a:cubicBezTo>
                  <a:pt x="770467" y="783167"/>
                  <a:pt x="919009" y="786069"/>
                  <a:pt x="1066800" y="774700"/>
                </a:cubicBezTo>
                <a:cubicBezTo>
                  <a:pt x="1085676" y="773248"/>
                  <a:pt x="1099639" y="755287"/>
                  <a:pt x="1117600" y="749300"/>
                </a:cubicBezTo>
                <a:cubicBezTo>
                  <a:pt x="1153984" y="737172"/>
                  <a:pt x="1255471" y="727790"/>
                  <a:pt x="1282700" y="723900"/>
                </a:cubicBezTo>
                <a:cubicBezTo>
                  <a:pt x="1308192" y="720258"/>
                  <a:pt x="1333500" y="715433"/>
                  <a:pt x="1358900" y="711200"/>
                </a:cubicBezTo>
                <a:cubicBezTo>
                  <a:pt x="1388533" y="715433"/>
                  <a:pt x="1419128" y="715298"/>
                  <a:pt x="1447800" y="723900"/>
                </a:cubicBezTo>
                <a:cubicBezTo>
                  <a:pt x="1462420" y="728286"/>
                  <a:pt x="1471092" y="745598"/>
                  <a:pt x="1485900" y="749300"/>
                </a:cubicBezTo>
                <a:cubicBezTo>
                  <a:pt x="1523090" y="758597"/>
                  <a:pt x="1562100" y="757767"/>
                  <a:pt x="1600200" y="762000"/>
                </a:cubicBezTo>
                <a:cubicBezTo>
                  <a:pt x="1630265" y="772022"/>
                  <a:pt x="1671149" y="787400"/>
                  <a:pt x="1701800" y="787400"/>
                </a:cubicBezTo>
                <a:cubicBezTo>
                  <a:pt x="1769665" y="787400"/>
                  <a:pt x="1837267" y="778933"/>
                  <a:pt x="1905000" y="774700"/>
                </a:cubicBezTo>
                <a:cubicBezTo>
                  <a:pt x="2086084" y="714339"/>
                  <a:pt x="1897645" y="774987"/>
                  <a:pt x="2032000" y="736600"/>
                </a:cubicBezTo>
                <a:cubicBezTo>
                  <a:pt x="2044872" y="732922"/>
                  <a:pt x="2056733" y="724623"/>
                  <a:pt x="2070100" y="723900"/>
                </a:cubicBezTo>
                <a:cubicBezTo>
                  <a:pt x="2213886" y="716128"/>
                  <a:pt x="2357967" y="715433"/>
                  <a:pt x="2501900" y="711200"/>
                </a:cubicBezTo>
                <a:cubicBezTo>
                  <a:pt x="2514600" y="706967"/>
                  <a:pt x="2526795" y="700701"/>
                  <a:pt x="2540000" y="698500"/>
                </a:cubicBezTo>
                <a:cubicBezTo>
                  <a:pt x="2599521" y="688580"/>
                  <a:pt x="2698589" y="689056"/>
                  <a:pt x="2755900" y="660400"/>
                </a:cubicBezTo>
                <a:cubicBezTo>
                  <a:pt x="2852490" y="612105"/>
                  <a:pt x="2805733" y="632847"/>
                  <a:pt x="2895600" y="596900"/>
                </a:cubicBezTo>
                <a:cubicBezTo>
                  <a:pt x="2980267" y="601133"/>
                  <a:pt x="3065120" y="602560"/>
                  <a:pt x="3149600" y="609600"/>
                </a:cubicBezTo>
                <a:cubicBezTo>
                  <a:pt x="3179836" y="612120"/>
                  <a:pt x="3255229" y="642357"/>
                  <a:pt x="3276600" y="647700"/>
                </a:cubicBezTo>
                <a:cubicBezTo>
                  <a:pt x="3293533" y="651933"/>
                  <a:pt x="3310682" y="655384"/>
                  <a:pt x="3327400" y="660400"/>
                </a:cubicBezTo>
                <a:cubicBezTo>
                  <a:pt x="3353045" y="668093"/>
                  <a:pt x="3377625" y="679306"/>
                  <a:pt x="3403600" y="685800"/>
                </a:cubicBezTo>
                <a:cubicBezTo>
                  <a:pt x="3420533" y="690033"/>
                  <a:pt x="3437361" y="694714"/>
                  <a:pt x="3454400" y="698500"/>
                </a:cubicBezTo>
                <a:cubicBezTo>
                  <a:pt x="3475472" y="703183"/>
                  <a:pt x="3497075" y="705520"/>
                  <a:pt x="3517900" y="711200"/>
                </a:cubicBezTo>
                <a:cubicBezTo>
                  <a:pt x="3662065" y="750518"/>
                  <a:pt x="3541332" y="716566"/>
                  <a:pt x="3632200" y="762000"/>
                </a:cubicBezTo>
                <a:cubicBezTo>
                  <a:pt x="3644174" y="767987"/>
                  <a:pt x="3657995" y="769427"/>
                  <a:pt x="3670300" y="774700"/>
                </a:cubicBezTo>
                <a:cubicBezTo>
                  <a:pt x="3763276" y="814547"/>
                  <a:pt x="3678242" y="789385"/>
                  <a:pt x="3771900" y="812800"/>
                </a:cubicBezTo>
                <a:cubicBezTo>
                  <a:pt x="3784600" y="825500"/>
                  <a:pt x="3794300" y="842178"/>
                  <a:pt x="3810000" y="850900"/>
                </a:cubicBezTo>
                <a:cubicBezTo>
                  <a:pt x="3833405" y="863903"/>
                  <a:pt x="3886200" y="876300"/>
                  <a:pt x="3886200" y="876300"/>
                </a:cubicBezTo>
                <a:cubicBezTo>
                  <a:pt x="3898900" y="889000"/>
                  <a:pt x="3908600" y="905678"/>
                  <a:pt x="3924300" y="914400"/>
                </a:cubicBezTo>
                <a:cubicBezTo>
                  <a:pt x="3947705" y="927403"/>
                  <a:pt x="4000500" y="939800"/>
                  <a:pt x="4000500" y="939800"/>
                </a:cubicBezTo>
                <a:cubicBezTo>
                  <a:pt x="4017433" y="952500"/>
                  <a:pt x="4032368" y="968434"/>
                  <a:pt x="4051300" y="977900"/>
                </a:cubicBezTo>
                <a:cubicBezTo>
                  <a:pt x="4075247" y="989874"/>
                  <a:pt x="4102100" y="994833"/>
                  <a:pt x="4127500" y="1003300"/>
                </a:cubicBezTo>
                <a:cubicBezTo>
                  <a:pt x="4140200" y="1007533"/>
                  <a:pt x="4154461" y="1008574"/>
                  <a:pt x="4165600" y="1016000"/>
                </a:cubicBezTo>
                <a:lnTo>
                  <a:pt x="4203700" y="1041400"/>
                </a:lnTo>
                <a:cubicBezTo>
                  <a:pt x="4212167" y="1054100"/>
                  <a:pt x="4217181" y="1069965"/>
                  <a:pt x="4229100" y="1079500"/>
                </a:cubicBezTo>
                <a:cubicBezTo>
                  <a:pt x="4239553" y="1087863"/>
                  <a:pt x="4254895" y="1086927"/>
                  <a:pt x="4267200" y="1092200"/>
                </a:cubicBezTo>
                <a:cubicBezTo>
                  <a:pt x="4284601" y="1099658"/>
                  <a:pt x="4302594" y="1106596"/>
                  <a:pt x="4318000" y="1117600"/>
                </a:cubicBezTo>
                <a:cubicBezTo>
                  <a:pt x="4332615" y="1128039"/>
                  <a:pt x="4345073" y="1141523"/>
                  <a:pt x="4356100" y="1155700"/>
                </a:cubicBezTo>
                <a:cubicBezTo>
                  <a:pt x="4374842" y="1179797"/>
                  <a:pt x="4381500" y="1214967"/>
                  <a:pt x="4406900" y="1231900"/>
                </a:cubicBezTo>
                <a:lnTo>
                  <a:pt x="4445000" y="1257300"/>
                </a:lnTo>
                <a:cubicBezTo>
                  <a:pt x="4503226" y="1344639"/>
                  <a:pt x="4466840" y="1323847"/>
                  <a:pt x="4533900" y="1346200"/>
                </a:cubicBezTo>
                <a:cubicBezTo>
                  <a:pt x="4620893" y="1433193"/>
                  <a:pt x="4590175" y="1392512"/>
                  <a:pt x="4635500" y="1460500"/>
                </a:cubicBezTo>
                <a:cubicBezTo>
                  <a:pt x="4619014" y="1509959"/>
                  <a:pt x="4632266" y="1489134"/>
                  <a:pt x="4597400" y="152400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Serbest Form 30"/>
          <p:cNvSpPr/>
          <p:nvPr/>
        </p:nvSpPr>
        <p:spPr>
          <a:xfrm>
            <a:off x="2711570" y="1461373"/>
            <a:ext cx="1508151" cy="1128037"/>
          </a:xfrm>
          <a:custGeom>
            <a:avLst/>
            <a:gdLst>
              <a:gd name="connsiteX0" fmla="*/ 177800 w 1794021"/>
              <a:gd name="connsiteY0" fmla="*/ 0 h 1066800"/>
              <a:gd name="connsiteX1" fmla="*/ 127000 w 1794021"/>
              <a:gd name="connsiteY1" fmla="*/ 63500 h 1066800"/>
              <a:gd name="connsiteX2" fmla="*/ 88900 w 1794021"/>
              <a:gd name="connsiteY2" fmla="*/ 190500 h 1066800"/>
              <a:gd name="connsiteX3" fmla="*/ 63500 w 1794021"/>
              <a:gd name="connsiteY3" fmla="*/ 266700 h 1066800"/>
              <a:gd name="connsiteX4" fmla="*/ 50800 w 1794021"/>
              <a:gd name="connsiteY4" fmla="*/ 304800 h 1066800"/>
              <a:gd name="connsiteX5" fmla="*/ 38100 w 1794021"/>
              <a:gd name="connsiteY5" fmla="*/ 355600 h 1066800"/>
              <a:gd name="connsiteX6" fmla="*/ 63500 w 1794021"/>
              <a:gd name="connsiteY6" fmla="*/ 812800 h 1066800"/>
              <a:gd name="connsiteX7" fmla="*/ 76200 w 1794021"/>
              <a:gd name="connsiteY7" fmla="*/ 850900 h 1066800"/>
              <a:gd name="connsiteX8" fmla="*/ 63500 w 1794021"/>
              <a:gd name="connsiteY8" fmla="*/ 914400 h 1066800"/>
              <a:gd name="connsiteX9" fmla="*/ 25400 w 1794021"/>
              <a:gd name="connsiteY9" fmla="*/ 863600 h 1066800"/>
              <a:gd name="connsiteX10" fmla="*/ 12700 w 1794021"/>
              <a:gd name="connsiteY10" fmla="*/ 812800 h 1066800"/>
              <a:gd name="connsiteX11" fmla="*/ 0 w 1794021"/>
              <a:gd name="connsiteY11" fmla="*/ 774700 h 1066800"/>
              <a:gd name="connsiteX12" fmla="*/ 177800 w 1794021"/>
              <a:gd name="connsiteY12" fmla="*/ 711200 h 1066800"/>
              <a:gd name="connsiteX13" fmla="*/ 254000 w 1794021"/>
              <a:gd name="connsiteY13" fmla="*/ 685800 h 1066800"/>
              <a:gd name="connsiteX14" fmla="*/ 292100 w 1794021"/>
              <a:gd name="connsiteY14" fmla="*/ 673100 h 1066800"/>
              <a:gd name="connsiteX15" fmla="*/ 647700 w 1794021"/>
              <a:gd name="connsiteY15" fmla="*/ 698500 h 1066800"/>
              <a:gd name="connsiteX16" fmla="*/ 723900 w 1794021"/>
              <a:gd name="connsiteY16" fmla="*/ 723900 h 1066800"/>
              <a:gd name="connsiteX17" fmla="*/ 762000 w 1794021"/>
              <a:gd name="connsiteY17" fmla="*/ 736600 h 1066800"/>
              <a:gd name="connsiteX18" fmla="*/ 800100 w 1794021"/>
              <a:gd name="connsiteY18" fmla="*/ 762000 h 1066800"/>
              <a:gd name="connsiteX19" fmla="*/ 850900 w 1794021"/>
              <a:gd name="connsiteY19" fmla="*/ 774700 h 1066800"/>
              <a:gd name="connsiteX20" fmla="*/ 1054100 w 1794021"/>
              <a:gd name="connsiteY20" fmla="*/ 812800 h 1066800"/>
              <a:gd name="connsiteX21" fmla="*/ 1104900 w 1794021"/>
              <a:gd name="connsiteY21" fmla="*/ 825500 h 1066800"/>
              <a:gd name="connsiteX22" fmla="*/ 1168400 w 1794021"/>
              <a:gd name="connsiteY22" fmla="*/ 838200 h 1066800"/>
              <a:gd name="connsiteX23" fmla="*/ 1206500 w 1794021"/>
              <a:gd name="connsiteY23" fmla="*/ 863600 h 1066800"/>
              <a:gd name="connsiteX24" fmla="*/ 1244600 w 1794021"/>
              <a:gd name="connsiteY24" fmla="*/ 876300 h 1066800"/>
              <a:gd name="connsiteX25" fmla="*/ 1320800 w 1794021"/>
              <a:gd name="connsiteY25" fmla="*/ 914400 h 1066800"/>
              <a:gd name="connsiteX26" fmla="*/ 1752600 w 1794021"/>
              <a:gd name="connsiteY26" fmla="*/ 927100 h 1066800"/>
              <a:gd name="connsiteX27" fmla="*/ 1714500 w 1794021"/>
              <a:gd name="connsiteY27" fmla="*/ 1003300 h 1066800"/>
              <a:gd name="connsiteX28" fmla="*/ 1752600 w 1794021"/>
              <a:gd name="connsiteY28" fmla="*/ 1041400 h 1066800"/>
              <a:gd name="connsiteX29" fmla="*/ 1790700 w 1794021"/>
              <a:gd name="connsiteY29" fmla="*/ 1066800 h 1066800"/>
              <a:gd name="connsiteX30" fmla="*/ 1524000 w 1794021"/>
              <a:gd name="connsiteY30" fmla="*/ 1041400 h 1066800"/>
              <a:gd name="connsiteX31" fmla="*/ 1485900 w 1794021"/>
              <a:gd name="connsiteY31" fmla="*/ 1016000 h 1066800"/>
              <a:gd name="connsiteX32" fmla="*/ 1358900 w 1794021"/>
              <a:gd name="connsiteY32" fmla="*/ 10033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94021" h="1066800">
                <a:moveTo>
                  <a:pt x="177800" y="0"/>
                </a:moveTo>
                <a:cubicBezTo>
                  <a:pt x="160867" y="21167"/>
                  <a:pt x="139980" y="39703"/>
                  <a:pt x="127000" y="63500"/>
                </a:cubicBezTo>
                <a:cubicBezTo>
                  <a:pt x="107044" y="100086"/>
                  <a:pt x="100946" y="150345"/>
                  <a:pt x="88900" y="190500"/>
                </a:cubicBezTo>
                <a:cubicBezTo>
                  <a:pt x="81207" y="216145"/>
                  <a:pt x="71967" y="241300"/>
                  <a:pt x="63500" y="266700"/>
                </a:cubicBezTo>
                <a:cubicBezTo>
                  <a:pt x="59267" y="279400"/>
                  <a:pt x="54047" y="291813"/>
                  <a:pt x="50800" y="304800"/>
                </a:cubicBezTo>
                <a:lnTo>
                  <a:pt x="38100" y="355600"/>
                </a:lnTo>
                <a:cubicBezTo>
                  <a:pt x="45137" y="580788"/>
                  <a:pt x="18728" y="656098"/>
                  <a:pt x="63500" y="812800"/>
                </a:cubicBezTo>
                <a:cubicBezTo>
                  <a:pt x="67178" y="825672"/>
                  <a:pt x="71967" y="838200"/>
                  <a:pt x="76200" y="850900"/>
                </a:cubicBezTo>
                <a:cubicBezTo>
                  <a:pt x="71967" y="872067"/>
                  <a:pt x="84441" y="909165"/>
                  <a:pt x="63500" y="914400"/>
                </a:cubicBezTo>
                <a:cubicBezTo>
                  <a:pt x="42965" y="919534"/>
                  <a:pt x="34866" y="882532"/>
                  <a:pt x="25400" y="863600"/>
                </a:cubicBezTo>
                <a:cubicBezTo>
                  <a:pt x="17594" y="847988"/>
                  <a:pt x="17495" y="829583"/>
                  <a:pt x="12700" y="812800"/>
                </a:cubicBezTo>
                <a:cubicBezTo>
                  <a:pt x="9022" y="799928"/>
                  <a:pt x="4233" y="787400"/>
                  <a:pt x="0" y="774700"/>
                </a:cubicBezTo>
                <a:cubicBezTo>
                  <a:pt x="104598" y="704968"/>
                  <a:pt x="45909" y="727686"/>
                  <a:pt x="177800" y="711200"/>
                </a:cubicBezTo>
                <a:lnTo>
                  <a:pt x="254000" y="685800"/>
                </a:lnTo>
                <a:lnTo>
                  <a:pt x="292100" y="673100"/>
                </a:lnTo>
                <a:cubicBezTo>
                  <a:pt x="377931" y="676832"/>
                  <a:pt x="539096" y="668881"/>
                  <a:pt x="647700" y="698500"/>
                </a:cubicBezTo>
                <a:cubicBezTo>
                  <a:pt x="673531" y="705545"/>
                  <a:pt x="698500" y="715433"/>
                  <a:pt x="723900" y="723900"/>
                </a:cubicBezTo>
                <a:cubicBezTo>
                  <a:pt x="736600" y="728133"/>
                  <a:pt x="750861" y="729174"/>
                  <a:pt x="762000" y="736600"/>
                </a:cubicBezTo>
                <a:cubicBezTo>
                  <a:pt x="774700" y="745067"/>
                  <a:pt x="786071" y="755987"/>
                  <a:pt x="800100" y="762000"/>
                </a:cubicBezTo>
                <a:cubicBezTo>
                  <a:pt x="816143" y="768876"/>
                  <a:pt x="834182" y="769684"/>
                  <a:pt x="850900" y="774700"/>
                </a:cubicBezTo>
                <a:cubicBezTo>
                  <a:pt x="986888" y="815496"/>
                  <a:pt x="869589" y="794349"/>
                  <a:pt x="1054100" y="812800"/>
                </a:cubicBezTo>
                <a:cubicBezTo>
                  <a:pt x="1071033" y="817033"/>
                  <a:pt x="1087861" y="821714"/>
                  <a:pt x="1104900" y="825500"/>
                </a:cubicBezTo>
                <a:cubicBezTo>
                  <a:pt x="1125972" y="830183"/>
                  <a:pt x="1148189" y="830621"/>
                  <a:pt x="1168400" y="838200"/>
                </a:cubicBezTo>
                <a:cubicBezTo>
                  <a:pt x="1182692" y="843559"/>
                  <a:pt x="1192848" y="856774"/>
                  <a:pt x="1206500" y="863600"/>
                </a:cubicBezTo>
                <a:cubicBezTo>
                  <a:pt x="1218474" y="869587"/>
                  <a:pt x="1232626" y="870313"/>
                  <a:pt x="1244600" y="876300"/>
                </a:cubicBezTo>
                <a:cubicBezTo>
                  <a:pt x="1274696" y="891348"/>
                  <a:pt x="1285009" y="912465"/>
                  <a:pt x="1320800" y="914400"/>
                </a:cubicBezTo>
                <a:cubicBezTo>
                  <a:pt x="1464586" y="922172"/>
                  <a:pt x="1608667" y="922867"/>
                  <a:pt x="1752600" y="927100"/>
                </a:cubicBezTo>
                <a:cubicBezTo>
                  <a:pt x="1746419" y="936372"/>
                  <a:pt x="1708658" y="985773"/>
                  <a:pt x="1714500" y="1003300"/>
                </a:cubicBezTo>
                <a:cubicBezTo>
                  <a:pt x="1720180" y="1020339"/>
                  <a:pt x="1738802" y="1029902"/>
                  <a:pt x="1752600" y="1041400"/>
                </a:cubicBezTo>
                <a:cubicBezTo>
                  <a:pt x="1764326" y="1051171"/>
                  <a:pt x="1805964" y="1066800"/>
                  <a:pt x="1790700" y="1066800"/>
                </a:cubicBezTo>
                <a:cubicBezTo>
                  <a:pt x="1701398" y="1066800"/>
                  <a:pt x="1524000" y="1041400"/>
                  <a:pt x="1524000" y="1041400"/>
                </a:cubicBezTo>
                <a:cubicBezTo>
                  <a:pt x="1511300" y="1032933"/>
                  <a:pt x="1499552" y="1022826"/>
                  <a:pt x="1485900" y="1016000"/>
                </a:cubicBezTo>
                <a:cubicBezTo>
                  <a:pt x="1441758" y="993929"/>
                  <a:pt x="1412331" y="1003300"/>
                  <a:pt x="1358900" y="10033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Serbest Form 31"/>
          <p:cNvSpPr/>
          <p:nvPr/>
        </p:nvSpPr>
        <p:spPr>
          <a:xfrm>
            <a:off x="1418170" y="2019300"/>
            <a:ext cx="4152907" cy="2731505"/>
          </a:xfrm>
          <a:custGeom>
            <a:avLst/>
            <a:gdLst>
              <a:gd name="connsiteX0" fmla="*/ 177800 w 4152907"/>
              <a:gd name="connsiteY0" fmla="*/ 0 h 2731505"/>
              <a:gd name="connsiteX1" fmla="*/ 114300 w 4152907"/>
              <a:gd name="connsiteY1" fmla="*/ 12700 h 2731505"/>
              <a:gd name="connsiteX2" fmla="*/ 76200 w 4152907"/>
              <a:gd name="connsiteY2" fmla="*/ 101600 h 2731505"/>
              <a:gd name="connsiteX3" fmla="*/ 63500 w 4152907"/>
              <a:gd name="connsiteY3" fmla="*/ 139700 h 2731505"/>
              <a:gd name="connsiteX4" fmla="*/ 50800 w 4152907"/>
              <a:gd name="connsiteY4" fmla="*/ 190500 h 2731505"/>
              <a:gd name="connsiteX5" fmla="*/ 25400 w 4152907"/>
              <a:gd name="connsiteY5" fmla="*/ 228600 h 2731505"/>
              <a:gd name="connsiteX6" fmla="*/ 0 w 4152907"/>
              <a:gd name="connsiteY6" fmla="*/ 330200 h 2731505"/>
              <a:gd name="connsiteX7" fmla="*/ 139700 w 4152907"/>
              <a:gd name="connsiteY7" fmla="*/ 431800 h 2731505"/>
              <a:gd name="connsiteX8" fmla="*/ 165100 w 4152907"/>
              <a:gd name="connsiteY8" fmla="*/ 469900 h 2731505"/>
              <a:gd name="connsiteX9" fmla="*/ 228600 w 4152907"/>
              <a:gd name="connsiteY9" fmla="*/ 584200 h 2731505"/>
              <a:gd name="connsiteX10" fmla="*/ 304800 w 4152907"/>
              <a:gd name="connsiteY10" fmla="*/ 622300 h 2731505"/>
              <a:gd name="connsiteX11" fmla="*/ 381000 w 4152907"/>
              <a:gd name="connsiteY11" fmla="*/ 685800 h 2731505"/>
              <a:gd name="connsiteX12" fmla="*/ 444500 w 4152907"/>
              <a:gd name="connsiteY12" fmla="*/ 698500 h 2731505"/>
              <a:gd name="connsiteX13" fmla="*/ 495300 w 4152907"/>
              <a:gd name="connsiteY13" fmla="*/ 711200 h 2731505"/>
              <a:gd name="connsiteX14" fmla="*/ 584200 w 4152907"/>
              <a:gd name="connsiteY14" fmla="*/ 774700 h 2731505"/>
              <a:gd name="connsiteX15" fmla="*/ 660400 w 4152907"/>
              <a:gd name="connsiteY15" fmla="*/ 825500 h 2731505"/>
              <a:gd name="connsiteX16" fmla="*/ 736600 w 4152907"/>
              <a:gd name="connsiteY16" fmla="*/ 901700 h 2731505"/>
              <a:gd name="connsiteX17" fmla="*/ 774700 w 4152907"/>
              <a:gd name="connsiteY17" fmla="*/ 939800 h 2731505"/>
              <a:gd name="connsiteX18" fmla="*/ 812800 w 4152907"/>
              <a:gd name="connsiteY18" fmla="*/ 965200 h 2731505"/>
              <a:gd name="connsiteX19" fmla="*/ 850900 w 4152907"/>
              <a:gd name="connsiteY19" fmla="*/ 1003300 h 2731505"/>
              <a:gd name="connsiteX20" fmla="*/ 939800 w 4152907"/>
              <a:gd name="connsiteY20" fmla="*/ 1054100 h 2731505"/>
              <a:gd name="connsiteX21" fmla="*/ 1028700 w 4152907"/>
              <a:gd name="connsiteY21" fmla="*/ 1143000 h 2731505"/>
              <a:gd name="connsiteX22" fmla="*/ 1066800 w 4152907"/>
              <a:gd name="connsiteY22" fmla="*/ 1155700 h 2731505"/>
              <a:gd name="connsiteX23" fmla="*/ 1384300 w 4152907"/>
              <a:gd name="connsiteY23" fmla="*/ 1168400 h 2731505"/>
              <a:gd name="connsiteX24" fmla="*/ 1422400 w 4152907"/>
              <a:gd name="connsiteY24" fmla="*/ 1193800 h 2731505"/>
              <a:gd name="connsiteX25" fmla="*/ 1460500 w 4152907"/>
              <a:gd name="connsiteY25" fmla="*/ 1206500 h 2731505"/>
              <a:gd name="connsiteX26" fmla="*/ 1498600 w 4152907"/>
              <a:gd name="connsiteY26" fmla="*/ 1244600 h 2731505"/>
              <a:gd name="connsiteX27" fmla="*/ 1587500 w 4152907"/>
              <a:gd name="connsiteY27" fmla="*/ 1270000 h 2731505"/>
              <a:gd name="connsiteX28" fmla="*/ 1638300 w 4152907"/>
              <a:gd name="connsiteY28" fmla="*/ 1308100 h 2731505"/>
              <a:gd name="connsiteX29" fmla="*/ 1676400 w 4152907"/>
              <a:gd name="connsiteY29" fmla="*/ 1333500 h 2731505"/>
              <a:gd name="connsiteX30" fmla="*/ 1727200 w 4152907"/>
              <a:gd name="connsiteY30" fmla="*/ 1384300 h 2731505"/>
              <a:gd name="connsiteX31" fmla="*/ 1828800 w 4152907"/>
              <a:gd name="connsiteY31" fmla="*/ 1409700 h 2731505"/>
              <a:gd name="connsiteX32" fmla="*/ 1917700 w 4152907"/>
              <a:gd name="connsiteY32" fmla="*/ 1447800 h 2731505"/>
              <a:gd name="connsiteX33" fmla="*/ 1955800 w 4152907"/>
              <a:gd name="connsiteY33" fmla="*/ 1473200 h 2731505"/>
              <a:gd name="connsiteX34" fmla="*/ 2082800 w 4152907"/>
              <a:gd name="connsiteY34" fmla="*/ 1498600 h 2731505"/>
              <a:gd name="connsiteX35" fmla="*/ 2222500 w 4152907"/>
              <a:gd name="connsiteY35" fmla="*/ 1536700 h 2731505"/>
              <a:gd name="connsiteX36" fmla="*/ 2260600 w 4152907"/>
              <a:gd name="connsiteY36" fmla="*/ 1549400 h 2731505"/>
              <a:gd name="connsiteX37" fmla="*/ 2374900 w 4152907"/>
              <a:gd name="connsiteY37" fmla="*/ 1562100 h 2731505"/>
              <a:gd name="connsiteX38" fmla="*/ 2501900 w 4152907"/>
              <a:gd name="connsiteY38" fmla="*/ 1625600 h 2731505"/>
              <a:gd name="connsiteX39" fmla="*/ 2540000 w 4152907"/>
              <a:gd name="connsiteY39" fmla="*/ 1663700 h 2731505"/>
              <a:gd name="connsiteX40" fmla="*/ 2578100 w 4152907"/>
              <a:gd name="connsiteY40" fmla="*/ 1676400 h 2731505"/>
              <a:gd name="connsiteX41" fmla="*/ 2616200 w 4152907"/>
              <a:gd name="connsiteY41" fmla="*/ 1701800 h 2731505"/>
              <a:gd name="connsiteX42" fmla="*/ 2667000 w 4152907"/>
              <a:gd name="connsiteY42" fmla="*/ 1778000 h 2731505"/>
              <a:gd name="connsiteX43" fmla="*/ 2692400 w 4152907"/>
              <a:gd name="connsiteY43" fmla="*/ 1854200 h 2731505"/>
              <a:gd name="connsiteX44" fmla="*/ 2705100 w 4152907"/>
              <a:gd name="connsiteY44" fmla="*/ 1892300 h 2731505"/>
              <a:gd name="connsiteX45" fmla="*/ 2743200 w 4152907"/>
              <a:gd name="connsiteY45" fmla="*/ 2019300 h 2731505"/>
              <a:gd name="connsiteX46" fmla="*/ 2781300 w 4152907"/>
              <a:gd name="connsiteY46" fmla="*/ 2044700 h 2731505"/>
              <a:gd name="connsiteX47" fmla="*/ 2819400 w 4152907"/>
              <a:gd name="connsiteY47" fmla="*/ 2120900 h 2731505"/>
              <a:gd name="connsiteX48" fmla="*/ 2857500 w 4152907"/>
              <a:gd name="connsiteY48" fmla="*/ 2146300 h 2731505"/>
              <a:gd name="connsiteX49" fmla="*/ 2946400 w 4152907"/>
              <a:gd name="connsiteY49" fmla="*/ 2209800 h 2731505"/>
              <a:gd name="connsiteX50" fmla="*/ 2984500 w 4152907"/>
              <a:gd name="connsiteY50" fmla="*/ 2260600 h 2731505"/>
              <a:gd name="connsiteX51" fmla="*/ 3022600 w 4152907"/>
              <a:gd name="connsiteY51" fmla="*/ 2273300 h 2731505"/>
              <a:gd name="connsiteX52" fmla="*/ 3048000 w 4152907"/>
              <a:gd name="connsiteY52" fmla="*/ 2311400 h 2731505"/>
              <a:gd name="connsiteX53" fmla="*/ 3136900 w 4152907"/>
              <a:gd name="connsiteY53" fmla="*/ 2349500 h 2731505"/>
              <a:gd name="connsiteX54" fmla="*/ 3213100 w 4152907"/>
              <a:gd name="connsiteY54" fmla="*/ 2400300 h 2731505"/>
              <a:gd name="connsiteX55" fmla="*/ 3263900 w 4152907"/>
              <a:gd name="connsiteY55" fmla="*/ 2425700 h 2731505"/>
              <a:gd name="connsiteX56" fmla="*/ 3302000 w 4152907"/>
              <a:gd name="connsiteY56" fmla="*/ 2451100 h 2731505"/>
              <a:gd name="connsiteX57" fmla="*/ 3378200 w 4152907"/>
              <a:gd name="connsiteY57" fmla="*/ 2476500 h 2731505"/>
              <a:gd name="connsiteX58" fmla="*/ 3467100 w 4152907"/>
              <a:gd name="connsiteY58" fmla="*/ 2514600 h 2731505"/>
              <a:gd name="connsiteX59" fmla="*/ 3505200 w 4152907"/>
              <a:gd name="connsiteY59" fmla="*/ 2540000 h 2731505"/>
              <a:gd name="connsiteX60" fmla="*/ 3683000 w 4152907"/>
              <a:gd name="connsiteY60" fmla="*/ 2590800 h 2731505"/>
              <a:gd name="connsiteX61" fmla="*/ 3759200 w 4152907"/>
              <a:gd name="connsiteY61" fmla="*/ 2616200 h 2731505"/>
              <a:gd name="connsiteX62" fmla="*/ 3797300 w 4152907"/>
              <a:gd name="connsiteY62" fmla="*/ 2628900 h 2731505"/>
              <a:gd name="connsiteX63" fmla="*/ 3886200 w 4152907"/>
              <a:gd name="connsiteY63" fmla="*/ 2692400 h 2731505"/>
              <a:gd name="connsiteX64" fmla="*/ 3924300 w 4152907"/>
              <a:gd name="connsiteY64" fmla="*/ 2717800 h 2731505"/>
              <a:gd name="connsiteX65" fmla="*/ 3962400 w 4152907"/>
              <a:gd name="connsiteY65" fmla="*/ 2730500 h 2731505"/>
              <a:gd name="connsiteX66" fmla="*/ 4152900 w 4152907"/>
              <a:gd name="connsiteY66" fmla="*/ 2692400 h 273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52907" h="2731505">
                <a:moveTo>
                  <a:pt x="177800" y="0"/>
                </a:moveTo>
                <a:cubicBezTo>
                  <a:pt x="156633" y="4233"/>
                  <a:pt x="133042" y="1990"/>
                  <a:pt x="114300" y="12700"/>
                </a:cubicBezTo>
                <a:cubicBezTo>
                  <a:pt x="87893" y="27790"/>
                  <a:pt x="82682" y="78913"/>
                  <a:pt x="76200" y="101600"/>
                </a:cubicBezTo>
                <a:cubicBezTo>
                  <a:pt x="72522" y="114472"/>
                  <a:pt x="67178" y="126828"/>
                  <a:pt x="63500" y="139700"/>
                </a:cubicBezTo>
                <a:cubicBezTo>
                  <a:pt x="58705" y="156483"/>
                  <a:pt x="57676" y="174457"/>
                  <a:pt x="50800" y="190500"/>
                </a:cubicBezTo>
                <a:cubicBezTo>
                  <a:pt x="44787" y="204529"/>
                  <a:pt x="32226" y="214948"/>
                  <a:pt x="25400" y="228600"/>
                </a:cubicBezTo>
                <a:cubicBezTo>
                  <a:pt x="12383" y="254635"/>
                  <a:pt x="4830" y="306048"/>
                  <a:pt x="0" y="330200"/>
                </a:cubicBezTo>
                <a:cubicBezTo>
                  <a:pt x="22578" y="488244"/>
                  <a:pt x="-22573" y="377709"/>
                  <a:pt x="139700" y="431800"/>
                </a:cubicBezTo>
                <a:cubicBezTo>
                  <a:pt x="154180" y="436627"/>
                  <a:pt x="158274" y="456248"/>
                  <a:pt x="165100" y="469900"/>
                </a:cubicBezTo>
                <a:cubicBezTo>
                  <a:pt x="182992" y="505684"/>
                  <a:pt x="180548" y="568183"/>
                  <a:pt x="228600" y="584200"/>
                </a:cubicBezTo>
                <a:cubicBezTo>
                  <a:pt x="266785" y="596928"/>
                  <a:pt x="271974" y="594945"/>
                  <a:pt x="304800" y="622300"/>
                </a:cubicBezTo>
                <a:cubicBezTo>
                  <a:pt x="331752" y="644760"/>
                  <a:pt x="346602" y="672901"/>
                  <a:pt x="381000" y="685800"/>
                </a:cubicBezTo>
                <a:cubicBezTo>
                  <a:pt x="401211" y="693379"/>
                  <a:pt x="423428" y="693817"/>
                  <a:pt x="444500" y="698500"/>
                </a:cubicBezTo>
                <a:cubicBezTo>
                  <a:pt x="461539" y="702286"/>
                  <a:pt x="478367" y="706967"/>
                  <a:pt x="495300" y="711200"/>
                </a:cubicBezTo>
                <a:cubicBezTo>
                  <a:pt x="619168" y="793779"/>
                  <a:pt x="426673" y="664431"/>
                  <a:pt x="584200" y="774700"/>
                </a:cubicBezTo>
                <a:cubicBezTo>
                  <a:pt x="609209" y="792206"/>
                  <a:pt x="638814" y="803914"/>
                  <a:pt x="660400" y="825500"/>
                </a:cubicBezTo>
                <a:lnTo>
                  <a:pt x="736600" y="901700"/>
                </a:lnTo>
                <a:cubicBezTo>
                  <a:pt x="749300" y="914400"/>
                  <a:pt x="759756" y="929837"/>
                  <a:pt x="774700" y="939800"/>
                </a:cubicBezTo>
                <a:cubicBezTo>
                  <a:pt x="787400" y="948267"/>
                  <a:pt x="801074" y="955429"/>
                  <a:pt x="812800" y="965200"/>
                </a:cubicBezTo>
                <a:cubicBezTo>
                  <a:pt x="826598" y="976698"/>
                  <a:pt x="836285" y="992861"/>
                  <a:pt x="850900" y="1003300"/>
                </a:cubicBezTo>
                <a:cubicBezTo>
                  <a:pt x="885763" y="1028202"/>
                  <a:pt x="909803" y="1024103"/>
                  <a:pt x="939800" y="1054100"/>
                </a:cubicBezTo>
                <a:cubicBezTo>
                  <a:pt x="1001889" y="1116189"/>
                  <a:pt x="949678" y="1097844"/>
                  <a:pt x="1028700" y="1143000"/>
                </a:cubicBezTo>
                <a:cubicBezTo>
                  <a:pt x="1040323" y="1149642"/>
                  <a:pt x="1053447" y="1154746"/>
                  <a:pt x="1066800" y="1155700"/>
                </a:cubicBezTo>
                <a:cubicBezTo>
                  <a:pt x="1172449" y="1163246"/>
                  <a:pt x="1278467" y="1164167"/>
                  <a:pt x="1384300" y="1168400"/>
                </a:cubicBezTo>
                <a:cubicBezTo>
                  <a:pt x="1397000" y="1176867"/>
                  <a:pt x="1408748" y="1186974"/>
                  <a:pt x="1422400" y="1193800"/>
                </a:cubicBezTo>
                <a:cubicBezTo>
                  <a:pt x="1434374" y="1199787"/>
                  <a:pt x="1449361" y="1199074"/>
                  <a:pt x="1460500" y="1206500"/>
                </a:cubicBezTo>
                <a:cubicBezTo>
                  <a:pt x="1475444" y="1216463"/>
                  <a:pt x="1483656" y="1234637"/>
                  <a:pt x="1498600" y="1244600"/>
                </a:cubicBezTo>
                <a:cubicBezTo>
                  <a:pt x="1509532" y="1251888"/>
                  <a:pt x="1580726" y="1268306"/>
                  <a:pt x="1587500" y="1270000"/>
                </a:cubicBezTo>
                <a:cubicBezTo>
                  <a:pt x="1604433" y="1282700"/>
                  <a:pt x="1621076" y="1295797"/>
                  <a:pt x="1638300" y="1308100"/>
                </a:cubicBezTo>
                <a:cubicBezTo>
                  <a:pt x="1650720" y="1316972"/>
                  <a:pt x="1664811" y="1323567"/>
                  <a:pt x="1676400" y="1333500"/>
                </a:cubicBezTo>
                <a:cubicBezTo>
                  <a:pt x="1694582" y="1349085"/>
                  <a:pt x="1705781" y="1373590"/>
                  <a:pt x="1727200" y="1384300"/>
                </a:cubicBezTo>
                <a:cubicBezTo>
                  <a:pt x="1758424" y="1399912"/>
                  <a:pt x="1828800" y="1409700"/>
                  <a:pt x="1828800" y="1409700"/>
                </a:cubicBezTo>
                <a:cubicBezTo>
                  <a:pt x="1924452" y="1473468"/>
                  <a:pt x="1802886" y="1398594"/>
                  <a:pt x="1917700" y="1447800"/>
                </a:cubicBezTo>
                <a:cubicBezTo>
                  <a:pt x="1931729" y="1453813"/>
                  <a:pt x="1942148" y="1466374"/>
                  <a:pt x="1955800" y="1473200"/>
                </a:cubicBezTo>
                <a:cubicBezTo>
                  <a:pt x="1991266" y="1490933"/>
                  <a:pt x="2050038" y="1493920"/>
                  <a:pt x="2082800" y="1498600"/>
                </a:cubicBezTo>
                <a:cubicBezTo>
                  <a:pt x="2246274" y="1553091"/>
                  <a:pt x="2078894" y="1500798"/>
                  <a:pt x="2222500" y="1536700"/>
                </a:cubicBezTo>
                <a:cubicBezTo>
                  <a:pt x="2235487" y="1539947"/>
                  <a:pt x="2247395" y="1547199"/>
                  <a:pt x="2260600" y="1549400"/>
                </a:cubicBezTo>
                <a:cubicBezTo>
                  <a:pt x="2298413" y="1555702"/>
                  <a:pt x="2336800" y="1557867"/>
                  <a:pt x="2374900" y="1562100"/>
                </a:cubicBezTo>
                <a:cubicBezTo>
                  <a:pt x="2452495" y="1587965"/>
                  <a:pt x="2444453" y="1576360"/>
                  <a:pt x="2501900" y="1625600"/>
                </a:cubicBezTo>
                <a:cubicBezTo>
                  <a:pt x="2515537" y="1637289"/>
                  <a:pt x="2525056" y="1653737"/>
                  <a:pt x="2540000" y="1663700"/>
                </a:cubicBezTo>
                <a:cubicBezTo>
                  <a:pt x="2551139" y="1671126"/>
                  <a:pt x="2566126" y="1670413"/>
                  <a:pt x="2578100" y="1676400"/>
                </a:cubicBezTo>
                <a:cubicBezTo>
                  <a:pt x="2591752" y="1683226"/>
                  <a:pt x="2603500" y="1693333"/>
                  <a:pt x="2616200" y="1701800"/>
                </a:cubicBezTo>
                <a:cubicBezTo>
                  <a:pt x="2633133" y="1727200"/>
                  <a:pt x="2657347" y="1749040"/>
                  <a:pt x="2667000" y="1778000"/>
                </a:cubicBezTo>
                <a:lnTo>
                  <a:pt x="2692400" y="1854200"/>
                </a:lnTo>
                <a:cubicBezTo>
                  <a:pt x="2696633" y="1866900"/>
                  <a:pt x="2701853" y="1879313"/>
                  <a:pt x="2705100" y="1892300"/>
                </a:cubicBezTo>
                <a:cubicBezTo>
                  <a:pt x="2710184" y="1912635"/>
                  <a:pt x="2733924" y="2013116"/>
                  <a:pt x="2743200" y="2019300"/>
                </a:cubicBezTo>
                <a:lnTo>
                  <a:pt x="2781300" y="2044700"/>
                </a:lnTo>
                <a:cubicBezTo>
                  <a:pt x="2791629" y="2075688"/>
                  <a:pt x="2794781" y="2096281"/>
                  <a:pt x="2819400" y="2120900"/>
                </a:cubicBezTo>
                <a:cubicBezTo>
                  <a:pt x="2830193" y="2131693"/>
                  <a:pt x="2845911" y="2136367"/>
                  <a:pt x="2857500" y="2146300"/>
                </a:cubicBezTo>
                <a:cubicBezTo>
                  <a:pt x="2934202" y="2212045"/>
                  <a:pt x="2876393" y="2186464"/>
                  <a:pt x="2946400" y="2209800"/>
                </a:cubicBezTo>
                <a:cubicBezTo>
                  <a:pt x="2959100" y="2226733"/>
                  <a:pt x="2968239" y="2247049"/>
                  <a:pt x="2984500" y="2260600"/>
                </a:cubicBezTo>
                <a:cubicBezTo>
                  <a:pt x="2994784" y="2269170"/>
                  <a:pt x="3012147" y="2264937"/>
                  <a:pt x="3022600" y="2273300"/>
                </a:cubicBezTo>
                <a:cubicBezTo>
                  <a:pt x="3034519" y="2282835"/>
                  <a:pt x="3036274" y="2301629"/>
                  <a:pt x="3048000" y="2311400"/>
                </a:cubicBezTo>
                <a:cubicBezTo>
                  <a:pt x="3098870" y="2353792"/>
                  <a:pt x="3089256" y="2323031"/>
                  <a:pt x="3136900" y="2349500"/>
                </a:cubicBezTo>
                <a:cubicBezTo>
                  <a:pt x="3163585" y="2364325"/>
                  <a:pt x="3185796" y="2386648"/>
                  <a:pt x="3213100" y="2400300"/>
                </a:cubicBezTo>
                <a:cubicBezTo>
                  <a:pt x="3230033" y="2408767"/>
                  <a:pt x="3247462" y="2416307"/>
                  <a:pt x="3263900" y="2425700"/>
                </a:cubicBezTo>
                <a:cubicBezTo>
                  <a:pt x="3277152" y="2433273"/>
                  <a:pt x="3288052" y="2444901"/>
                  <a:pt x="3302000" y="2451100"/>
                </a:cubicBezTo>
                <a:cubicBezTo>
                  <a:pt x="3326466" y="2461974"/>
                  <a:pt x="3355923" y="2461648"/>
                  <a:pt x="3378200" y="2476500"/>
                </a:cubicBezTo>
                <a:cubicBezTo>
                  <a:pt x="3430823" y="2511582"/>
                  <a:pt x="3401492" y="2498198"/>
                  <a:pt x="3467100" y="2514600"/>
                </a:cubicBezTo>
                <a:cubicBezTo>
                  <a:pt x="3479800" y="2523067"/>
                  <a:pt x="3491252" y="2533801"/>
                  <a:pt x="3505200" y="2540000"/>
                </a:cubicBezTo>
                <a:cubicBezTo>
                  <a:pt x="3578584" y="2572615"/>
                  <a:pt x="3602277" y="2563892"/>
                  <a:pt x="3683000" y="2590800"/>
                </a:cubicBezTo>
                <a:lnTo>
                  <a:pt x="3759200" y="2616200"/>
                </a:lnTo>
                <a:cubicBezTo>
                  <a:pt x="3771900" y="2620433"/>
                  <a:pt x="3786161" y="2621474"/>
                  <a:pt x="3797300" y="2628900"/>
                </a:cubicBezTo>
                <a:cubicBezTo>
                  <a:pt x="3887090" y="2688760"/>
                  <a:pt x="3775931" y="2613636"/>
                  <a:pt x="3886200" y="2692400"/>
                </a:cubicBezTo>
                <a:cubicBezTo>
                  <a:pt x="3898620" y="2701272"/>
                  <a:pt x="3910648" y="2710974"/>
                  <a:pt x="3924300" y="2717800"/>
                </a:cubicBezTo>
                <a:cubicBezTo>
                  <a:pt x="3936274" y="2723787"/>
                  <a:pt x="3949700" y="2726267"/>
                  <a:pt x="3962400" y="2730500"/>
                </a:cubicBezTo>
                <a:cubicBezTo>
                  <a:pt x="4157096" y="2704541"/>
                  <a:pt x="4152900" y="2769162"/>
                  <a:pt x="4152900" y="2692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/>
          <p:cNvSpPr txBox="1"/>
          <p:nvPr/>
        </p:nvSpPr>
        <p:spPr>
          <a:xfrm>
            <a:off x="2110487" y="699239"/>
            <a:ext cx="355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ÇALDAĞI’DAN SU BORUSU YOLLARI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 rot="20604227">
            <a:off x="-43461" y="1686522"/>
            <a:ext cx="1874692" cy="374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SU YOLU 1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 rot="2065959">
            <a:off x="1946631" y="2889831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SU YOLU 2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3128505" y="2367312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SU YOLU 3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 rot="1790511">
            <a:off x="4741531" y="2406456"/>
            <a:ext cx="1335544" cy="36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>
                    <a:lumMod val="95000"/>
                  </a:schemeClr>
                </a:solidFill>
              </a:rPr>
              <a:t>SU YOLU 4</a:t>
            </a:r>
            <a:endParaRPr lang="tr-T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Serbest Form 37"/>
          <p:cNvSpPr/>
          <p:nvPr/>
        </p:nvSpPr>
        <p:spPr>
          <a:xfrm>
            <a:off x="4276996" y="1623776"/>
            <a:ext cx="2062859" cy="1283025"/>
          </a:xfrm>
          <a:custGeom>
            <a:avLst/>
            <a:gdLst>
              <a:gd name="connsiteX0" fmla="*/ 0 w 1742157"/>
              <a:gd name="connsiteY0" fmla="*/ 12700 h 803229"/>
              <a:gd name="connsiteX1" fmla="*/ 177800 w 1742157"/>
              <a:gd name="connsiteY1" fmla="*/ 0 h 803229"/>
              <a:gd name="connsiteX2" fmla="*/ 304800 w 1742157"/>
              <a:gd name="connsiteY2" fmla="*/ 25400 h 803229"/>
              <a:gd name="connsiteX3" fmla="*/ 368300 w 1742157"/>
              <a:gd name="connsiteY3" fmla="*/ 101600 h 803229"/>
              <a:gd name="connsiteX4" fmla="*/ 406400 w 1742157"/>
              <a:gd name="connsiteY4" fmla="*/ 152400 h 803229"/>
              <a:gd name="connsiteX5" fmla="*/ 431800 w 1742157"/>
              <a:gd name="connsiteY5" fmla="*/ 190500 h 803229"/>
              <a:gd name="connsiteX6" fmla="*/ 469900 w 1742157"/>
              <a:gd name="connsiteY6" fmla="*/ 215900 h 803229"/>
              <a:gd name="connsiteX7" fmla="*/ 482600 w 1742157"/>
              <a:gd name="connsiteY7" fmla="*/ 254000 h 803229"/>
              <a:gd name="connsiteX8" fmla="*/ 520700 w 1742157"/>
              <a:gd name="connsiteY8" fmla="*/ 304800 h 803229"/>
              <a:gd name="connsiteX9" fmla="*/ 546100 w 1742157"/>
              <a:gd name="connsiteY9" fmla="*/ 342900 h 803229"/>
              <a:gd name="connsiteX10" fmla="*/ 609600 w 1742157"/>
              <a:gd name="connsiteY10" fmla="*/ 330200 h 803229"/>
              <a:gd name="connsiteX11" fmla="*/ 723900 w 1742157"/>
              <a:gd name="connsiteY11" fmla="*/ 203200 h 803229"/>
              <a:gd name="connsiteX12" fmla="*/ 762000 w 1742157"/>
              <a:gd name="connsiteY12" fmla="*/ 165100 h 803229"/>
              <a:gd name="connsiteX13" fmla="*/ 863600 w 1742157"/>
              <a:gd name="connsiteY13" fmla="*/ 215900 h 803229"/>
              <a:gd name="connsiteX14" fmla="*/ 876300 w 1742157"/>
              <a:gd name="connsiteY14" fmla="*/ 254000 h 803229"/>
              <a:gd name="connsiteX15" fmla="*/ 914400 w 1742157"/>
              <a:gd name="connsiteY15" fmla="*/ 292100 h 803229"/>
              <a:gd name="connsiteX16" fmla="*/ 977900 w 1742157"/>
              <a:gd name="connsiteY16" fmla="*/ 355600 h 803229"/>
              <a:gd name="connsiteX17" fmla="*/ 1016000 w 1742157"/>
              <a:gd name="connsiteY17" fmla="*/ 342900 h 803229"/>
              <a:gd name="connsiteX18" fmla="*/ 1066800 w 1742157"/>
              <a:gd name="connsiteY18" fmla="*/ 254000 h 803229"/>
              <a:gd name="connsiteX19" fmla="*/ 1104900 w 1742157"/>
              <a:gd name="connsiteY19" fmla="*/ 279400 h 803229"/>
              <a:gd name="connsiteX20" fmla="*/ 1130300 w 1742157"/>
              <a:gd name="connsiteY20" fmla="*/ 342900 h 803229"/>
              <a:gd name="connsiteX21" fmla="*/ 1155700 w 1742157"/>
              <a:gd name="connsiteY21" fmla="*/ 381000 h 803229"/>
              <a:gd name="connsiteX22" fmla="*/ 1168400 w 1742157"/>
              <a:gd name="connsiteY22" fmla="*/ 419100 h 803229"/>
              <a:gd name="connsiteX23" fmla="*/ 1244600 w 1742157"/>
              <a:gd name="connsiteY23" fmla="*/ 431800 h 803229"/>
              <a:gd name="connsiteX24" fmla="*/ 1282700 w 1742157"/>
              <a:gd name="connsiteY24" fmla="*/ 444500 h 803229"/>
              <a:gd name="connsiteX25" fmla="*/ 1358900 w 1742157"/>
              <a:gd name="connsiteY25" fmla="*/ 457200 h 803229"/>
              <a:gd name="connsiteX26" fmla="*/ 1435100 w 1742157"/>
              <a:gd name="connsiteY26" fmla="*/ 508000 h 803229"/>
              <a:gd name="connsiteX27" fmla="*/ 1498600 w 1742157"/>
              <a:gd name="connsiteY27" fmla="*/ 571500 h 803229"/>
              <a:gd name="connsiteX28" fmla="*/ 1524000 w 1742157"/>
              <a:gd name="connsiteY28" fmla="*/ 609600 h 803229"/>
              <a:gd name="connsiteX29" fmla="*/ 1600200 w 1742157"/>
              <a:gd name="connsiteY29" fmla="*/ 635000 h 803229"/>
              <a:gd name="connsiteX30" fmla="*/ 1638300 w 1742157"/>
              <a:gd name="connsiteY30" fmla="*/ 647700 h 803229"/>
              <a:gd name="connsiteX31" fmla="*/ 1676400 w 1742157"/>
              <a:gd name="connsiteY31" fmla="*/ 673100 h 803229"/>
              <a:gd name="connsiteX32" fmla="*/ 1689100 w 1742157"/>
              <a:gd name="connsiteY32" fmla="*/ 711200 h 803229"/>
              <a:gd name="connsiteX33" fmla="*/ 1701800 w 1742157"/>
              <a:gd name="connsiteY33" fmla="*/ 800100 h 803229"/>
              <a:gd name="connsiteX34" fmla="*/ 1739900 w 1742157"/>
              <a:gd name="connsiteY34" fmla="*/ 774700 h 803229"/>
              <a:gd name="connsiteX35" fmla="*/ 1739900 w 1742157"/>
              <a:gd name="connsiteY35" fmla="*/ 749300 h 80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42157" h="803229">
                <a:moveTo>
                  <a:pt x="0" y="12700"/>
                </a:moveTo>
                <a:cubicBezTo>
                  <a:pt x="59267" y="8467"/>
                  <a:pt x="118382" y="0"/>
                  <a:pt x="177800" y="0"/>
                </a:cubicBezTo>
                <a:cubicBezTo>
                  <a:pt x="236173" y="0"/>
                  <a:pt x="257881" y="9760"/>
                  <a:pt x="304800" y="25400"/>
                </a:cubicBezTo>
                <a:cubicBezTo>
                  <a:pt x="360938" y="109607"/>
                  <a:pt x="294961" y="16037"/>
                  <a:pt x="368300" y="101600"/>
                </a:cubicBezTo>
                <a:cubicBezTo>
                  <a:pt x="382075" y="117671"/>
                  <a:pt x="394097" y="135176"/>
                  <a:pt x="406400" y="152400"/>
                </a:cubicBezTo>
                <a:cubicBezTo>
                  <a:pt x="415272" y="164820"/>
                  <a:pt x="421007" y="179707"/>
                  <a:pt x="431800" y="190500"/>
                </a:cubicBezTo>
                <a:cubicBezTo>
                  <a:pt x="442593" y="201293"/>
                  <a:pt x="457200" y="207433"/>
                  <a:pt x="469900" y="215900"/>
                </a:cubicBezTo>
                <a:cubicBezTo>
                  <a:pt x="474133" y="228600"/>
                  <a:pt x="475958" y="242377"/>
                  <a:pt x="482600" y="254000"/>
                </a:cubicBezTo>
                <a:cubicBezTo>
                  <a:pt x="493102" y="272378"/>
                  <a:pt x="508397" y="287576"/>
                  <a:pt x="520700" y="304800"/>
                </a:cubicBezTo>
                <a:cubicBezTo>
                  <a:pt x="529572" y="317220"/>
                  <a:pt x="537633" y="330200"/>
                  <a:pt x="546100" y="342900"/>
                </a:cubicBezTo>
                <a:cubicBezTo>
                  <a:pt x="567267" y="338667"/>
                  <a:pt x="591389" y="341789"/>
                  <a:pt x="609600" y="330200"/>
                </a:cubicBezTo>
                <a:cubicBezTo>
                  <a:pt x="670069" y="291720"/>
                  <a:pt x="682336" y="251691"/>
                  <a:pt x="723900" y="203200"/>
                </a:cubicBezTo>
                <a:cubicBezTo>
                  <a:pt x="735589" y="189563"/>
                  <a:pt x="749300" y="177800"/>
                  <a:pt x="762000" y="165100"/>
                </a:cubicBezTo>
                <a:cubicBezTo>
                  <a:pt x="781177" y="172771"/>
                  <a:pt x="845696" y="193520"/>
                  <a:pt x="863600" y="215900"/>
                </a:cubicBezTo>
                <a:cubicBezTo>
                  <a:pt x="871963" y="226353"/>
                  <a:pt x="868874" y="242861"/>
                  <a:pt x="876300" y="254000"/>
                </a:cubicBezTo>
                <a:cubicBezTo>
                  <a:pt x="886263" y="268944"/>
                  <a:pt x="902902" y="278302"/>
                  <a:pt x="914400" y="292100"/>
                </a:cubicBezTo>
                <a:cubicBezTo>
                  <a:pt x="967317" y="355600"/>
                  <a:pt x="908050" y="309033"/>
                  <a:pt x="977900" y="355600"/>
                </a:cubicBezTo>
                <a:cubicBezTo>
                  <a:pt x="990600" y="351367"/>
                  <a:pt x="1005547" y="351263"/>
                  <a:pt x="1016000" y="342900"/>
                </a:cubicBezTo>
                <a:cubicBezTo>
                  <a:pt x="1030959" y="330933"/>
                  <a:pt x="1060550" y="266500"/>
                  <a:pt x="1066800" y="254000"/>
                </a:cubicBezTo>
                <a:cubicBezTo>
                  <a:pt x="1079500" y="262467"/>
                  <a:pt x="1096028" y="266980"/>
                  <a:pt x="1104900" y="279400"/>
                </a:cubicBezTo>
                <a:cubicBezTo>
                  <a:pt x="1118151" y="297951"/>
                  <a:pt x="1120105" y="322510"/>
                  <a:pt x="1130300" y="342900"/>
                </a:cubicBezTo>
                <a:cubicBezTo>
                  <a:pt x="1137126" y="356552"/>
                  <a:pt x="1148874" y="367348"/>
                  <a:pt x="1155700" y="381000"/>
                </a:cubicBezTo>
                <a:cubicBezTo>
                  <a:pt x="1161687" y="392974"/>
                  <a:pt x="1156777" y="412458"/>
                  <a:pt x="1168400" y="419100"/>
                </a:cubicBezTo>
                <a:cubicBezTo>
                  <a:pt x="1190758" y="431876"/>
                  <a:pt x="1219463" y="426214"/>
                  <a:pt x="1244600" y="431800"/>
                </a:cubicBezTo>
                <a:cubicBezTo>
                  <a:pt x="1257668" y="434704"/>
                  <a:pt x="1269632" y="441596"/>
                  <a:pt x="1282700" y="444500"/>
                </a:cubicBezTo>
                <a:cubicBezTo>
                  <a:pt x="1307837" y="450086"/>
                  <a:pt x="1333500" y="452967"/>
                  <a:pt x="1358900" y="457200"/>
                </a:cubicBezTo>
                <a:cubicBezTo>
                  <a:pt x="1384300" y="474133"/>
                  <a:pt x="1418167" y="482600"/>
                  <a:pt x="1435100" y="508000"/>
                </a:cubicBezTo>
                <a:cubicBezTo>
                  <a:pt x="1468967" y="558800"/>
                  <a:pt x="1447800" y="537633"/>
                  <a:pt x="1498600" y="571500"/>
                </a:cubicBezTo>
                <a:cubicBezTo>
                  <a:pt x="1507067" y="584200"/>
                  <a:pt x="1511057" y="601510"/>
                  <a:pt x="1524000" y="609600"/>
                </a:cubicBezTo>
                <a:cubicBezTo>
                  <a:pt x="1546704" y="623790"/>
                  <a:pt x="1574800" y="626533"/>
                  <a:pt x="1600200" y="635000"/>
                </a:cubicBezTo>
                <a:cubicBezTo>
                  <a:pt x="1612900" y="639233"/>
                  <a:pt x="1627161" y="640274"/>
                  <a:pt x="1638300" y="647700"/>
                </a:cubicBezTo>
                <a:lnTo>
                  <a:pt x="1676400" y="673100"/>
                </a:lnTo>
                <a:cubicBezTo>
                  <a:pt x="1680633" y="685800"/>
                  <a:pt x="1686475" y="698073"/>
                  <a:pt x="1689100" y="711200"/>
                </a:cubicBezTo>
                <a:cubicBezTo>
                  <a:pt x="1694971" y="740553"/>
                  <a:pt x="1683100" y="776725"/>
                  <a:pt x="1701800" y="800100"/>
                </a:cubicBezTo>
                <a:cubicBezTo>
                  <a:pt x="1711335" y="812019"/>
                  <a:pt x="1730742" y="786911"/>
                  <a:pt x="1739900" y="774700"/>
                </a:cubicBezTo>
                <a:cubicBezTo>
                  <a:pt x="1744980" y="767927"/>
                  <a:pt x="1739900" y="757767"/>
                  <a:pt x="1739900" y="7493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Metin kutusu 38"/>
          <p:cNvSpPr txBox="1"/>
          <p:nvPr/>
        </p:nvSpPr>
        <p:spPr>
          <a:xfrm rot="2078381">
            <a:off x="5309071" y="1880852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SU YOLU 5</a:t>
            </a:r>
            <a:endParaRPr lang="tr-TR" b="1" dirty="0"/>
          </a:p>
        </p:txBody>
      </p:sp>
      <p:sp>
        <p:nvSpPr>
          <p:cNvPr id="40" name="Serbest Form 39"/>
          <p:cNvSpPr/>
          <p:nvPr/>
        </p:nvSpPr>
        <p:spPr>
          <a:xfrm>
            <a:off x="-81513" y="1335587"/>
            <a:ext cx="2590800" cy="181993"/>
          </a:xfrm>
          <a:custGeom>
            <a:avLst/>
            <a:gdLst>
              <a:gd name="connsiteX0" fmla="*/ 3127748 w 3127748"/>
              <a:gd name="connsiteY0" fmla="*/ 152400 h 241300"/>
              <a:gd name="connsiteX1" fmla="*/ 3064248 w 3127748"/>
              <a:gd name="connsiteY1" fmla="*/ 139700 h 241300"/>
              <a:gd name="connsiteX2" fmla="*/ 3026148 w 3127748"/>
              <a:gd name="connsiteY2" fmla="*/ 114300 h 241300"/>
              <a:gd name="connsiteX3" fmla="*/ 2949948 w 3127748"/>
              <a:gd name="connsiteY3" fmla="*/ 101600 h 241300"/>
              <a:gd name="connsiteX4" fmla="*/ 2911848 w 3127748"/>
              <a:gd name="connsiteY4" fmla="*/ 88900 h 241300"/>
              <a:gd name="connsiteX5" fmla="*/ 2861048 w 3127748"/>
              <a:gd name="connsiteY5" fmla="*/ 76200 h 241300"/>
              <a:gd name="connsiteX6" fmla="*/ 2784848 w 3127748"/>
              <a:gd name="connsiteY6" fmla="*/ 38100 h 241300"/>
              <a:gd name="connsiteX7" fmla="*/ 2695948 w 3127748"/>
              <a:gd name="connsiteY7" fmla="*/ 12700 h 241300"/>
              <a:gd name="connsiteX8" fmla="*/ 2480048 w 3127748"/>
              <a:gd name="connsiteY8" fmla="*/ 25400 h 241300"/>
              <a:gd name="connsiteX9" fmla="*/ 2403848 w 3127748"/>
              <a:gd name="connsiteY9" fmla="*/ 50800 h 241300"/>
              <a:gd name="connsiteX10" fmla="*/ 2365748 w 3127748"/>
              <a:gd name="connsiteY10" fmla="*/ 88900 h 241300"/>
              <a:gd name="connsiteX11" fmla="*/ 2327648 w 3127748"/>
              <a:gd name="connsiteY11" fmla="*/ 139700 h 241300"/>
              <a:gd name="connsiteX12" fmla="*/ 2251448 w 3127748"/>
              <a:gd name="connsiteY12" fmla="*/ 203200 h 241300"/>
              <a:gd name="connsiteX13" fmla="*/ 2213348 w 3127748"/>
              <a:gd name="connsiteY13" fmla="*/ 215900 h 241300"/>
              <a:gd name="connsiteX14" fmla="*/ 2111748 w 3127748"/>
              <a:gd name="connsiteY14" fmla="*/ 177800 h 241300"/>
              <a:gd name="connsiteX15" fmla="*/ 2099048 w 3127748"/>
              <a:gd name="connsiteY15" fmla="*/ 139700 h 241300"/>
              <a:gd name="connsiteX16" fmla="*/ 2073648 w 3127748"/>
              <a:gd name="connsiteY16" fmla="*/ 101600 h 241300"/>
              <a:gd name="connsiteX17" fmla="*/ 1959348 w 3127748"/>
              <a:gd name="connsiteY17" fmla="*/ 0 h 241300"/>
              <a:gd name="connsiteX18" fmla="*/ 1908548 w 3127748"/>
              <a:gd name="connsiteY18" fmla="*/ 38100 h 241300"/>
              <a:gd name="connsiteX19" fmla="*/ 1857748 w 3127748"/>
              <a:gd name="connsiteY19" fmla="*/ 114300 h 241300"/>
              <a:gd name="connsiteX20" fmla="*/ 1819648 w 3127748"/>
              <a:gd name="connsiteY20" fmla="*/ 139700 h 241300"/>
              <a:gd name="connsiteX21" fmla="*/ 1705348 w 3127748"/>
              <a:gd name="connsiteY21" fmla="*/ 165100 h 241300"/>
              <a:gd name="connsiteX22" fmla="*/ 1540248 w 3127748"/>
              <a:gd name="connsiteY22" fmla="*/ 190500 h 241300"/>
              <a:gd name="connsiteX23" fmla="*/ 1502148 w 3127748"/>
              <a:gd name="connsiteY23" fmla="*/ 203200 h 241300"/>
              <a:gd name="connsiteX24" fmla="*/ 1451348 w 3127748"/>
              <a:gd name="connsiteY24" fmla="*/ 215900 h 241300"/>
              <a:gd name="connsiteX25" fmla="*/ 1375148 w 3127748"/>
              <a:gd name="connsiteY25" fmla="*/ 241300 h 241300"/>
              <a:gd name="connsiteX26" fmla="*/ 1235448 w 3127748"/>
              <a:gd name="connsiteY26" fmla="*/ 228600 h 241300"/>
              <a:gd name="connsiteX27" fmla="*/ 1146548 w 3127748"/>
              <a:gd name="connsiteY27" fmla="*/ 190500 h 241300"/>
              <a:gd name="connsiteX28" fmla="*/ 1108448 w 3127748"/>
              <a:gd name="connsiteY28" fmla="*/ 165100 h 241300"/>
              <a:gd name="connsiteX29" fmla="*/ 1032248 w 3127748"/>
              <a:gd name="connsiteY29" fmla="*/ 139700 h 241300"/>
              <a:gd name="connsiteX30" fmla="*/ 994148 w 3127748"/>
              <a:gd name="connsiteY30" fmla="*/ 127000 h 241300"/>
              <a:gd name="connsiteX31" fmla="*/ 879848 w 3127748"/>
              <a:gd name="connsiteY31" fmla="*/ 101600 h 241300"/>
              <a:gd name="connsiteX32" fmla="*/ 663948 w 3127748"/>
              <a:gd name="connsiteY32" fmla="*/ 139700 h 241300"/>
              <a:gd name="connsiteX33" fmla="*/ 409948 w 3127748"/>
              <a:gd name="connsiteY33" fmla="*/ 215900 h 241300"/>
              <a:gd name="connsiteX34" fmla="*/ 3548 w 3127748"/>
              <a:gd name="connsiteY34" fmla="*/ 203200 h 241300"/>
              <a:gd name="connsiteX35" fmla="*/ 54348 w 3127748"/>
              <a:gd name="connsiteY35" fmla="*/ 190500 h 241300"/>
              <a:gd name="connsiteX36" fmla="*/ 206748 w 3127748"/>
              <a:gd name="connsiteY36" fmla="*/ 165100 h 241300"/>
              <a:gd name="connsiteX37" fmla="*/ 384548 w 3127748"/>
              <a:gd name="connsiteY37" fmla="*/ 127000 h 241300"/>
              <a:gd name="connsiteX38" fmla="*/ 435348 w 3127748"/>
              <a:gd name="connsiteY38" fmla="*/ 101600 h 241300"/>
              <a:gd name="connsiteX39" fmla="*/ 600448 w 3127748"/>
              <a:gd name="connsiteY39" fmla="*/ 114300 h 241300"/>
              <a:gd name="connsiteX40" fmla="*/ 727448 w 3127748"/>
              <a:gd name="connsiteY40" fmla="*/ 139700 h 241300"/>
              <a:gd name="connsiteX41" fmla="*/ 867148 w 3127748"/>
              <a:gd name="connsiteY41" fmla="*/ 101600 h 241300"/>
              <a:gd name="connsiteX42" fmla="*/ 879848 w 3127748"/>
              <a:gd name="connsiteY42" fmla="*/ 889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27748" h="241300">
                <a:moveTo>
                  <a:pt x="3127748" y="152400"/>
                </a:moveTo>
                <a:cubicBezTo>
                  <a:pt x="3106581" y="148167"/>
                  <a:pt x="3084459" y="147279"/>
                  <a:pt x="3064248" y="139700"/>
                </a:cubicBezTo>
                <a:cubicBezTo>
                  <a:pt x="3049956" y="134341"/>
                  <a:pt x="3040628" y="119127"/>
                  <a:pt x="3026148" y="114300"/>
                </a:cubicBezTo>
                <a:cubicBezTo>
                  <a:pt x="3001719" y="106157"/>
                  <a:pt x="2975085" y="107186"/>
                  <a:pt x="2949948" y="101600"/>
                </a:cubicBezTo>
                <a:cubicBezTo>
                  <a:pt x="2936880" y="98696"/>
                  <a:pt x="2924720" y="92578"/>
                  <a:pt x="2911848" y="88900"/>
                </a:cubicBezTo>
                <a:cubicBezTo>
                  <a:pt x="2895065" y="84105"/>
                  <a:pt x="2877831" y="80995"/>
                  <a:pt x="2861048" y="76200"/>
                </a:cubicBezTo>
                <a:cubicBezTo>
                  <a:pt x="2786564" y="54919"/>
                  <a:pt x="2859061" y="75206"/>
                  <a:pt x="2784848" y="38100"/>
                </a:cubicBezTo>
                <a:cubicBezTo>
                  <a:pt x="2766628" y="28990"/>
                  <a:pt x="2712224" y="16769"/>
                  <a:pt x="2695948" y="12700"/>
                </a:cubicBezTo>
                <a:cubicBezTo>
                  <a:pt x="2623981" y="16933"/>
                  <a:pt x="2551534" y="16076"/>
                  <a:pt x="2480048" y="25400"/>
                </a:cubicBezTo>
                <a:cubicBezTo>
                  <a:pt x="2453499" y="28863"/>
                  <a:pt x="2403848" y="50800"/>
                  <a:pt x="2403848" y="50800"/>
                </a:cubicBezTo>
                <a:cubicBezTo>
                  <a:pt x="2391148" y="63500"/>
                  <a:pt x="2377437" y="75263"/>
                  <a:pt x="2365748" y="88900"/>
                </a:cubicBezTo>
                <a:cubicBezTo>
                  <a:pt x="2351973" y="104971"/>
                  <a:pt x="2341423" y="123629"/>
                  <a:pt x="2327648" y="139700"/>
                </a:cubicBezTo>
                <a:cubicBezTo>
                  <a:pt x="2306582" y="164276"/>
                  <a:pt x="2280843" y="188502"/>
                  <a:pt x="2251448" y="203200"/>
                </a:cubicBezTo>
                <a:cubicBezTo>
                  <a:pt x="2239474" y="209187"/>
                  <a:pt x="2226048" y="211667"/>
                  <a:pt x="2213348" y="215900"/>
                </a:cubicBezTo>
                <a:cubicBezTo>
                  <a:pt x="2185000" y="208813"/>
                  <a:pt x="2133885" y="199937"/>
                  <a:pt x="2111748" y="177800"/>
                </a:cubicBezTo>
                <a:cubicBezTo>
                  <a:pt x="2102282" y="168334"/>
                  <a:pt x="2105035" y="151674"/>
                  <a:pt x="2099048" y="139700"/>
                </a:cubicBezTo>
                <a:cubicBezTo>
                  <a:pt x="2092222" y="126048"/>
                  <a:pt x="2083789" y="113008"/>
                  <a:pt x="2073648" y="101600"/>
                </a:cubicBezTo>
                <a:cubicBezTo>
                  <a:pt x="2010380" y="30424"/>
                  <a:pt x="2017255" y="38605"/>
                  <a:pt x="1959348" y="0"/>
                </a:cubicBezTo>
                <a:cubicBezTo>
                  <a:pt x="1942415" y="12700"/>
                  <a:pt x="1922610" y="22280"/>
                  <a:pt x="1908548" y="38100"/>
                </a:cubicBezTo>
                <a:cubicBezTo>
                  <a:pt x="1888267" y="60916"/>
                  <a:pt x="1883148" y="97367"/>
                  <a:pt x="1857748" y="114300"/>
                </a:cubicBezTo>
                <a:cubicBezTo>
                  <a:pt x="1845048" y="122767"/>
                  <a:pt x="1833677" y="133687"/>
                  <a:pt x="1819648" y="139700"/>
                </a:cubicBezTo>
                <a:cubicBezTo>
                  <a:pt x="1802970" y="146848"/>
                  <a:pt x="1717866" y="162318"/>
                  <a:pt x="1705348" y="165100"/>
                </a:cubicBezTo>
                <a:cubicBezTo>
                  <a:pt x="1595361" y="189542"/>
                  <a:pt x="1720208" y="170504"/>
                  <a:pt x="1540248" y="190500"/>
                </a:cubicBezTo>
                <a:cubicBezTo>
                  <a:pt x="1527548" y="194733"/>
                  <a:pt x="1515020" y="199522"/>
                  <a:pt x="1502148" y="203200"/>
                </a:cubicBezTo>
                <a:cubicBezTo>
                  <a:pt x="1485365" y="207995"/>
                  <a:pt x="1468066" y="210884"/>
                  <a:pt x="1451348" y="215900"/>
                </a:cubicBezTo>
                <a:cubicBezTo>
                  <a:pt x="1425703" y="223593"/>
                  <a:pt x="1375148" y="241300"/>
                  <a:pt x="1375148" y="241300"/>
                </a:cubicBezTo>
                <a:cubicBezTo>
                  <a:pt x="1328581" y="237067"/>
                  <a:pt x="1281737" y="235213"/>
                  <a:pt x="1235448" y="228600"/>
                </a:cubicBezTo>
                <a:cubicBezTo>
                  <a:pt x="1211701" y="225208"/>
                  <a:pt x="1163623" y="200257"/>
                  <a:pt x="1146548" y="190500"/>
                </a:cubicBezTo>
                <a:cubicBezTo>
                  <a:pt x="1133296" y="182927"/>
                  <a:pt x="1122396" y="171299"/>
                  <a:pt x="1108448" y="165100"/>
                </a:cubicBezTo>
                <a:cubicBezTo>
                  <a:pt x="1083982" y="154226"/>
                  <a:pt x="1057648" y="148167"/>
                  <a:pt x="1032248" y="139700"/>
                </a:cubicBezTo>
                <a:cubicBezTo>
                  <a:pt x="1019548" y="135467"/>
                  <a:pt x="1007353" y="129201"/>
                  <a:pt x="994148" y="127000"/>
                </a:cubicBezTo>
                <a:cubicBezTo>
                  <a:pt x="904743" y="112099"/>
                  <a:pt x="942377" y="122443"/>
                  <a:pt x="879848" y="101600"/>
                </a:cubicBezTo>
                <a:cubicBezTo>
                  <a:pt x="807881" y="114300"/>
                  <a:pt x="733945" y="118701"/>
                  <a:pt x="663948" y="139700"/>
                </a:cubicBezTo>
                <a:lnTo>
                  <a:pt x="409948" y="215900"/>
                </a:lnTo>
                <a:cubicBezTo>
                  <a:pt x="274481" y="211667"/>
                  <a:pt x="138736" y="212856"/>
                  <a:pt x="3548" y="203200"/>
                </a:cubicBezTo>
                <a:cubicBezTo>
                  <a:pt x="-13862" y="201956"/>
                  <a:pt x="37565" y="195295"/>
                  <a:pt x="54348" y="190500"/>
                </a:cubicBezTo>
                <a:cubicBezTo>
                  <a:pt x="158585" y="160718"/>
                  <a:pt x="-6104" y="193480"/>
                  <a:pt x="206748" y="165100"/>
                </a:cubicBezTo>
                <a:cubicBezTo>
                  <a:pt x="243662" y="160178"/>
                  <a:pt x="357907" y="140321"/>
                  <a:pt x="384548" y="127000"/>
                </a:cubicBezTo>
                <a:lnTo>
                  <a:pt x="435348" y="101600"/>
                </a:lnTo>
                <a:cubicBezTo>
                  <a:pt x="490381" y="105833"/>
                  <a:pt x="545555" y="108522"/>
                  <a:pt x="600448" y="114300"/>
                </a:cubicBezTo>
                <a:cubicBezTo>
                  <a:pt x="654234" y="119962"/>
                  <a:pt x="678530" y="127471"/>
                  <a:pt x="727448" y="139700"/>
                </a:cubicBezTo>
                <a:cubicBezTo>
                  <a:pt x="824368" y="127585"/>
                  <a:pt x="809516" y="144824"/>
                  <a:pt x="867148" y="101600"/>
                </a:cubicBezTo>
                <a:cubicBezTo>
                  <a:pt x="871937" y="98008"/>
                  <a:pt x="875615" y="93133"/>
                  <a:pt x="879848" y="889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1" name="Serbest Form 40"/>
          <p:cNvSpPr/>
          <p:nvPr/>
        </p:nvSpPr>
        <p:spPr>
          <a:xfrm>
            <a:off x="4219721" y="1437903"/>
            <a:ext cx="2120132" cy="802326"/>
          </a:xfrm>
          <a:custGeom>
            <a:avLst/>
            <a:gdLst>
              <a:gd name="connsiteX0" fmla="*/ 0 w 1739900"/>
              <a:gd name="connsiteY0" fmla="*/ 12813 h 533778"/>
              <a:gd name="connsiteX1" fmla="*/ 419100 w 1739900"/>
              <a:gd name="connsiteY1" fmla="*/ 12813 h 533778"/>
              <a:gd name="connsiteX2" fmla="*/ 533400 w 1739900"/>
              <a:gd name="connsiteY2" fmla="*/ 76313 h 533778"/>
              <a:gd name="connsiteX3" fmla="*/ 609600 w 1739900"/>
              <a:gd name="connsiteY3" fmla="*/ 101713 h 533778"/>
              <a:gd name="connsiteX4" fmla="*/ 736600 w 1739900"/>
              <a:gd name="connsiteY4" fmla="*/ 89013 h 533778"/>
              <a:gd name="connsiteX5" fmla="*/ 774700 w 1739900"/>
              <a:gd name="connsiteY5" fmla="*/ 50913 h 533778"/>
              <a:gd name="connsiteX6" fmla="*/ 812800 w 1739900"/>
              <a:gd name="connsiteY6" fmla="*/ 38213 h 533778"/>
              <a:gd name="connsiteX7" fmla="*/ 977900 w 1739900"/>
              <a:gd name="connsiteY7" fmla="*/ 50913 h 533778"/>
              <a:gd name="connsiteX8" fmla="*/ 1016000 w 1739900"/>
              <a:gd name="connsiteY8" fmla="*/ 76313 h 533778"/>
              <a:gd name="connsiteX9" fmla="*/ 1104900 w 1739900"/>
              <a:gd name="connsiteY9" fmla="*/ 139813 h 533778"/>
              <a:gd name="connsiteX10" fmla="*/ 1143000 w 1739900"/>
              <a:gd name="connsiteY10" fmla="*/ 152513 h 533778"/>
              <a:gd name="connsiteX11" fmla="*/ 1181100 w 1739900"/>
              <a:gd name="connsiteY11" fmla="*/ 177913 h 533778"/>
              <a:gd name="connsiteX12" fmla="*/ 1244600 w 1739900"/>
              <a:gd name="connsiteY12" fmla="*/ 190613 h 533778"/>
              <a:gd name="connsiteX13" fmla="*/ 1384300 w 1739900"/>
              <a:gd name="connsiteY13" fmla="*/ 216013 h 533778"/>
              <a:gd name="connsiteX14" fmla="*/ 1435100 w 1739900"/>
              <a:gd name="connsiteY14" fmla="*/ 279513 h 533778"/>
              <a:gd name="connsiteX15" fmla="*/ 1460500 w 1739900"/>
              <a:gd name="connsiteY15" fmla="*/ 317613 h 533778"/>
              <a:gd name="connsiteX16" fmla="*/ 1536700 w 1739900"/>
              <a:gd name="connsiteY16" fmla="*/ 355713 h 533778"/>
              <a:gd name="connsiteX17" fmla="*/ 1562100 w 1739900"/>
              <a:gd name="connsiteY17" fmla="*/ 393813 h 533778"/>
              <a:gd name="connsiteX18" fmla="*/ 1600200 w 1739900"/>
              <a:gd name="connsiteY18" fmla="*/ 470013 h 533778"/>
              <a:gd name="connsiteX19" fmla="*/ 1676400 w 1739900"/>
              <a:gd name="connsiteY19" fmla="*/ 508113 h 533778"/>
              <a:gd name="connsiteX20" fmla="*/ 1739900 w 1739900"/>
              <a:gd name="connsiteY20" fmla="*/ 533513 h 53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39900" h="533778">
                <a:moveTo>
                  <a:pt x="0" y="12813"/>
                </a:moveTo>
                <a:cubicBezTo>
                  <a:pt x="201308" y="3227"/>
                  <a:pt x="244625" y="-10450"/>
                  <a:pt x="419100" y="12813"/>
                </a:cubicBezTo>
                <a:cubicBezTo>
                  <a:pt x="482934" y="21324"/>
                  <a:pt x="453418" y="49652"/>
                  <a:pt x="533400" y="76313"/>
                </a:cubicBezTo>
                <a:lnTo>
                  <a:pt x="609600" y="101713"/>
                </a:lnTo>
                <a:cubicBezTo>
                  <a:pt x="651933" y="97480"/>
                  <a:pt x="695937" y="101525"/>
                  <a:pt x="736600" y="89013"/>
                </a:cubicBezTo>
                <a:cubicBezTo>
                  <a:pt x="753766" y="83731"/>
                  <a:pt x="759756" y="60876"/>
                  <a:pt x="774700" y="50913"/>
                </a:cubicBezTo>
                <a:cubicBezTo>
                  <a:pt x="785839" y="43487"/>
                  <a:pt x="800100" y="42446"/>
                  <a:pt x="812800" y="38213"/>
                </a:cubicBezTo>
                <a:cubicBezTo>
                  <a:pt x="867833" y="42446"/>
                  <a:pt x="923649" y="40741"/>
                  <a:pt x="977900" y="50913"/>
                </a:cubicBezTo>
                <a:cubicBezTo>
                  <a:pt x="992902" y="53726"/>
                  <a:pt x="1003580" y="67441"/>
                  <a:pt x="1016000" y="76313"/>
                </a:cubicBezTo>
                <a:cubicBezTo>
                  <a:pt x="1029423" y="85901"/>
                  <a:pt x="1084947" y="129836"/>
                  <a:pt x="1104900" y="139813"/>
                </a:cubicBezTo>
                <a:cubicBezTo>
                  <a:pt x="1116874" y="145800"/>
                  <a:pt x="1131026" y="146526"/>
                  <a:pt x="1143000" y="152513"/>
                </a:cubicBezTo>
                <a:cubicBezTo>
                  <a:pt x="1156652" y="159339"/>
                  <a:pt x="1166808" y="172554"/>
                  <a:pt x="1181100" y="177913"/>
                </a:cubicBezTo>
                <a:cubicBezTo>
                  <a:pt x="1201311" y="185492"/>
                  <a:pt x="1223659" y="185378"/>
                  <a:pt x="1244600" y="190613"/>
                </a:cubicBezTo>
                <a:cubicBezTo>
                  <a:pt x="1362065" y="219979"/>
                  <a:pt x="1149626" y="186679"/>
                  <a:pt x="1384300" y="216013"/>
                </a:cubicBezTo>
                <a:cubicBezTo>
                  <a:pt x="1409024" y="290186"/>
                  <a:pt x="1377655" y="222068"/>
                  <a:pt x="1435100" y="279513"/>
                </a:cubicBezTo>
                <a:cubicBezTo>
                  <a:pt x="1445893" y="290306"/>
                  <a:pt x="1449707" y="306820"/>
                  <a:pt x="1460500" y="317613"/>
                </a:cubicBezTo>
                <a:cubicBezTo>
                  <a:pt x="1485119" y="342232"/>
                  <a:pt x="1505712" y="345384"/>
                  <a:pt x="1536700" y="355713"/>
                </a:cubicBezTo>
                <a:cubicBezTo>
                  <a:pt x="1545167" y="368413"/>
                  <a:pt x="1555274" y="380161"/>
                  <a:pt x="1562100" y="393813"/>
                </a:cubicBezTo>
                <a:cubicBezTo>
                  <a:pt x="1582758" y="435130"/>
                  <a:pt x="1563804" y="433617"/>
                  <a:pt x="1600200" y="470013"/>
                </a:cubicBezTo>
                <a:cubicBezTo>
                  <a:pt x="1636596" y="506409"/>
                  <a:pt x="1635083" y="487455"/>
                  <a:pt x="1676400" y="508113"/>
                </a:cubicBezTo>
                <a:cubicBezTo>
                  <a:pt x="1736593" y="538209"/>
                  <a:pt x="1690889" y="533513"/>
                  <a:pt x="1739900" y="53351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Yay 42"/>
          <p:cNvSpPr/>
          <p:nvPr/>
        </p:nvSpPr>
        <p:spPr>
          <a:xfrm flipH="1">
            <a:off x="6449689" y="1549476"/>
            <a:ext cx="795734" cy="479646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44" name="Serbest Form 43"/>
          <p:cNvSpPr/>
          <p:nvPr/>
        </p:nvSpPr>
        <p:spPr>
          <a:xfrm>
            <a:off x="2580297" y="1997348"/>
            <a:ext cx="3759556" cy="2901335"/>
          </a:xfrm>
          <a:custGeom>
            <a:avLst/>
            <a:gdLst>
              <a:gd name="connsiteX0" fmla="*/ 38456 w 3759556"/>
              <a:gd name="connsiteY0" fmla="*/ 0 h 3035300"/>
              <a:gd name="connsiteX1" fmla="*/ 152756 w 3759556"/>
              <a:gd name="connsiteY1" fmla="*/ 25400 h 3035300"/>
              <a:gd name="connsiteX2" fmla="*/ 190856 w 3759556"/>
              <a:gd name="connsiteY2" fmla="*/ 63500 h 3035300"/>
              <a:gd name="connsiteX3" fmla="*/ 228956 w 3759556"/>
              <a:gd name="connsiteY3" fmla="*/ 88900 h 3035300"/>
              <a:gd name="connsiteX4" fmla="*/ 279756 w 3759556"/>
              <a:gd name="connsiteY4" fmla="*/ 127000 h 3035300"/>
              <a:gd name="connsiteX5" fmla="*/ 317856 w 3759556"/>
              <a:gd name="connsiteY5" fmla="*/ 165100 h 3035300"/>
              <a:gd name="connsiteX6" fmla="*/ 457556 w 3759556"/>
              <a:gd name="connsiteY6" fmla="*/ 266700 h 3035300"/>
              <a:gd name="connsiteX7" fmla="*/ 571856 w 3759556"/>
              <a:gd name="connsiteY7" fmla="*/ 355600 h 3035300"/>
              <a:gd name="connsiteX8" fmla="*/ 609956 w 3759556"/>
              <a:gd name="connsiteY8" fmla="*/ 381000 h 3035300"/>
              <a:gd name="connsiteX9" fmla="*/ 622656 w 3759556"/>
              <a:gd name="connsiteY9" fmla="*/ 508000 h 3035300"/>
              <a:gd name="connsiteX10" fmla="*/ 584556 w 3759556"/>
              <a:gd name="connsiteY10" fmla="*/ 546100 h 3035300"/>
              <a:gd name="connsiteX11" fmla="*/ 482956 w 3759556"/>
              <a:gd name="connsiteY11" fmla="*/ 660400 h 3035300"/>
              <a:gd name="connsiteX12" fmla="*/ 444856 w 3759556"/>
              <a:gd name="connsiteY12" fmla="*/ 673100 h 3035300"/>
              <a:gd name="connsiteX13" fmla="*/ 368656 w 3759556"/>
              <a:gd name="connsiteY13" fmla="*/ 723900 h 3035300"/>
              <a:gd name="connsiteX14" fmla="*/ 279756 w 3759556"/>
              <a:gd name="connsiteY14" fmla="*/ 749300 h 3035300"/>
              <a:gd name="connsiteX15" fmla="*/ 165456 w 3759556"/>
              <a:gd name="connsiteY15" fmla="*/ 774700 h 3035300"/>
              <a:gd name="connsiteX16" fmla="*/ 76556 w 3759556"/>
              <a:gd name="connsiteY16" fmla="*/ 812800 h 3035300"/>
              <a:gd name="connsiteX17" fmla="*/ 38456 w 3759556"/>
              <a:gd name="connsiteY17" fmla="*/ 838200 h 3035300"/>
              <a:gd name="connsiteX18" fmla="*/ 25756 w 3759556"/>
              <a:gd name="connsiteY18" fmla="*/ 876300 h 3035300"/>
              <a:gd name="connsiteX19" fmla="*/ 356 w 3759556"/>
              <a:gd name="connsiteY19" fmla="*/ 914400 h 3035300"/>
              <a:gd name="connsiteX20" fmla="*/ 51156 w 3759556"/>
              <a:gd name="connsiteY20" fmla="*/ 990600 h 3035300"/>
              <a:gd name="connsiteX21" fmla="*/ 127356 w 3759556"/>
              <a:gd name="connsiteY21" fmla="*/ 1016000 h 3035300"/>
              <a:gd name="connsiteX22" fmla="*/ 165456 w 3759556"/>
              <a:gd name="connsiteY22" fmla="*/ 1028700 h 3035300"/>
              <a:gd name="connsiteX23" fmla="*/ 216256 w 3759556"/>
              <a:gd name="connsiteY23" fmla="*/ 1041400 h 3035300"/>
              <a:gd name="connsiteX24" fmla="*/ 267056 w 3759556"/>
              <a:gd name="connsiteY24" fmla="*/ 1066800 h 3035300"/>
              <a:gd name="connsiteX25" fmla="*/ 305156 w 3759556"/>
              <a:gd name="connsiteY25" fmla="*/ 1079500 h 3035300"/>
              <a:gd name="connsiteX26" fmla="*/ 343256 w 3759556"/>
              <a:gd name="connsiteY26" fmla="*/ 1104900 h 3035300"/>
              <a:gd name="connsiteX27" fmla="*/ 419456 w 3759556"/>
              <a:gd name="connsiteY27" fmla="*/ 1130300 h 3035300"/>
              <a:gd name="connsiteX28" fmla="*/ 444856 w 3759556"/>
              <a:gd name="connsiteY28" fmla="*/ 1168400 h 3035300"/>
              <a:gd name="connsiteX29" fmla="*/ 521056 w 3759556"/>
              <a:gd name="connsiteY29" fmla="*/ 1219200 h 3035300"/>
              <a:gd name="connsiteX30" fmla="*/ 559156 w 3759556"/>
              <a:gd name="connsiteY30" fmla="*/ 1244600 h 3035300"/>
              <a:gd name="connsiteX31" fmla="*/ 914756 w 3759556"/>
              <a:gd name="connsiteY31" fmla="*/ 1270000 h 3035300"/>
              <a:gd name="connsiteX32" fmla="*/ 952856 w 3759556"/>
              <a:gd name="connsiteY32" fmla="*/ 1295400 h 3035300"/>
              <a:gd name="connsiteX33" fmla="*/ 990956 w 3759556"/>
              <a:gd name="connsiteY33" fmla="*/ 1333500 h 3035300"/>
              <a:gd name="connsiteX34" fmla="*/ 1041756 w 3759556"/>
              <a:gd name="connsiteY34" fmla="*/ 1358900 h 3035300"/>
              <a:gd name="connsiteX35" fmla="*/ 1143356 w 3759556"/>
              <a:gd name="connsiteY35" fmla="*/ 1435100 h 3035300"/>
              <a:gd name="connsiteX36" fmla="*/ 1244956 w 3759556"/>
              <a:gd name="connsiteY36" fmla="*/ 1460500 h 3035300"/>
              <a:gd name="connsiteX37" fmla="*/ 1359256 w 3759556"/>
              <a:gd name="connsiteY37" fmla="*/ 1562100 h 3035300"/>
              <a:gd name="connsiteX38" fmla="*/ 1422756 w 3759556"/>
              <a:gd name="connsiteY38" fmla="*/ 1587500 h 3035300"/>
              <a:gd name="connsiteX39" fmla="*/ 1511656 w 3759556"/>
              <a:gd name="connsiteY39" fmla="*/ 1651000 h 3035300"/>
              <a:gd name="connsiteX40" fmla="*/ 1575156 w 3759556"/>
              <a:gd name="connsiteY40" fmla="*/ 1701800 h 3035300"/>
              <a:gd name="connsiteX41" fmla="*/ 1651356 w 3759556"/>
              <a:gd name="connsiteY41" fmla="*/ 1739900 h 3035300"/>
              <a:gd name="connsiteX42" fmla="*/ 1689456 w 3759556"/>
              <a:gd name="connsiteY42" fmla="*/ 1765300 h 3035300"/>
              <a:gd name="connsiteX43" fmla="*/ 1727556 w 3759556"/>
              <a:gd name="connsiteY43" fmla="*/ 1778000 h 3035300"/>
              <a:gd name="connsiteX44" fmla="*/ 1765656 w 3759556"/>
              <a:gd name="connsiteY44" fmla="*/ 1803400 h 3035300"/>
              <a:gd name="connsiteX45" fmla="*/ 1816456 w 3759556"/>
              <a:gd name="connsiteY45" fmla="*/ 1816100 h 3035300"/>
              <a:gd name="connsiteX46" fmla="*/ 1854556 w 3759556"/>
              <a:gd name="connsiteY46" fmla="*/ 1841500 h 3035300"/>
              <a:gd name="connsiteX47" fmla="*/ 1994256 w 3759556"/>
              <a:gd name="connsiteY47" fmla="*/ 1905000 h 3035300"/>
              <a:gd name="connsiteX48" fmla="*/ 2032356 w 3759556"/>
              <a:gd name="connsiteY48" fmla="*/ 1930400 h 3035300"/>
              <a:gd name="connsiteX49" fmla="*/ 2133956 w 3759556"/>
              <a:gd name="connsiteY49" fmla="*/ 1968500 h 3035300"/>
              <a:gd name="connsiteX50" fmla="*/ 2184756 w 3759556"/>
              <a:gd name="connsiteY50" fmla="*/ 2006600 h 3035300"/>
              <a:gd name="connsiteX51" fmla="*/ 2260956 w 3759556"/>
              <a:gd name="connsiteY51" fmla="*/ 2057400 h 3035300"/>
              <a:gd name="connsiteX52" fmla="*/ 2299056 w 3759556"/>
              <a:gd name="connsiteY52" fmla="*/ 2082800 h 3035300"/>
              <a:gd name="connsiteX53" fmla="*/ 2337156 w 3759556"/>
              <a:gd name="connsiteY53" fmla="*/ 2095500 h 3035300"/>
              <a:gd name="connsiteX54" fmla="*/ 2400656 w 3759556"/>
              <a:gd name="connsiteY54" fmla="*/ 2159000 h 3035300"/>
              <a:gd name="connsiteX55" fmla="*/ 2464156 w 3759556"/>
              <a:gd name="connsiteY55" fmla="*/ 2209800 h 3035300"/>
              <a:gd name="connsiteX56" fmla="*/ 2527656 w 3759556"/>
              <a:gd name="connsiteY56" fmla="*/ 2273300 h 3035300"/>
              <a:gd name="connsiteX57" fmla="*/ 2553056 w 3759556"/>
              <a:gd name="connsiteY57" fmla="*/ 2311400 h 3035300"/>
              <a:gd name="connsiteX58" fmla="*/ 2603856 w 3759556"/>
              <a:gd name="connsiteY58" fmla="*/ 2324100 h 3035300"/>
              <a:gd name="connsiteX59" fmla="*/ 2692756 w 3759556"/>
              <a:gd name="connsiteY59" fmla="*/ 2349500 h 3035300"/>
              <a:gd name="connsiteX60" fmla="*/ 2883256 w 3759556"/>
              <a:gd name="connsiteY60" fmla="*/ 2374900 h 3035300"/>
              <a:gd name="connsiteX61" fmla="*/ 2959456 w 3759556"/>
              <a:gd name="connsiteY61" fmla="*/ 2400300 h 3035300"/>
              <a:gd name="connsiteX62" fmla="*/ 3035656 w 3759556"/>
              <a:gd name="connsiteY62" fmla="*/ 2438400 h 3035300"/>
              <a:gd name="connsiteX63" fmla="*/ 3149956 w 3759556"/>
              <a:gd name="connsiteY63" fmla="*/ 2527300 h 3035300"/>
              <a:gd name="connsiteX64" fmla="*/ 3188056 w 3759556"/>
              <a:gd name="connsiteY64" fmla="*/ 2578100 h 3035300"/>
              <a:gd name="connsiteX65" fmla="*/ 3238856 w 3759556"/>
              <a:gd name="connsiteY65" fmla="*/ 2616200 h 3035300"/>
              <a:gd name="connsiteX66" fmla="*/ 3276956 w 3759556"/>
              <a:gd name="connsiteY66" fmla="*/ 2654300 h 3035300"/>
              <a:gd name="connsiteX67" fmla="*/ 3238856 w 3759556"/>
              <a:gd name="connsiteY67" fmla="*/ 2667000 h 3035300"/>
              <a:gd name="connsiteX68" fmla="*/ 3175356 w 3759556"/>
              <a:gd name="connsiteY68" fmla="*/ 2679700 h 3035300"/>
              <a:gd name="connsiteX69" fmla="*/ 3238856 w 3759556"/>
              <a:gd name="connsiteY69" fmla="*/ 2743200 h 3035300"/>
              <a:gd name="connsiteX70" fmla="*/ 3251556 w 3759556"/>
              <a:gd name="connsiteY70" fmla="*/ 2781300 h 3035300"/>
              <a:gd name="connsiteX71" fmla="*/ 3289656 w 3759556"/>
              <a:gd name="connsiteY71" fmla="*/ 2806700 h 3035300"/>
              <a:gd name="connsiteX72" fmla="*/ 3378556 w 3759556"/>
              <a:gd name="connsiteY72" fmla="*/ 2870200 h 3035300"/>
              <a:gd name="connsiteX73" fmla="*/ 3416656 w 3759556"/>
              <a:gd name="connsiteY73" fmla="*/ 2882900 h 3035300"/>
              <a:gd name="connsiteX74" fmla="*/ 3492856 w 3759556"/>
              <a:gd name="connsiteY74" fmla="*/ 2933700 h 3035300"/>
              <a:gd name="connsiteX75" fmla="*/ 3530956 w 3759556"/>
              <a:gd name="connsiteY75" fmla="*/ 2959100 h 3035300"/>
              <a:gd name="connsiteX76" fmla="*/ 3607156 w 3759556"/>
              <a:gd name="connsiteY76" fmla="*/ 2984500 h 3035300"/>
              <a:gd name="connsiteX77" fmla="*/ 3721456 w 3759556"/>
              <a:gd name="connsiteY77" fmla="*/ 3022600 h 3035300"/>
              <a:gd name="connsiteX78" fmla="*/ 3759556 w 3759556"/>
              <a:gd name="connsiteY78" fmla="*/ 3035300 h 303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59556" h="3035300">
                <a:moveTo>
                  <a:pt x="38456" y="0"/>
                </a:moveTo>
                <a:cubicBezTo>
                  <a:pt x="47676" y="1537"/>
                  <a:pt x="131913" y="11505"/>
                  <a:pt x="152756" y="25400"/>
                </a:cubicBezTo>
                <a:cubicBezTo>
                  <a:pt x="167700" y="35363"/>
                  <a:pt x="177058" y="52002"/>
                  <a:pt x="190856" y="63500"/>
                </a:cubicBezTo>
                <a:cubicBezTo>
                  <a:pt x="202582" y="73271"/>
                  <a:pt x="216536" y="80028"/>
                  <a:pt x="228956" y="88900"/>
                </a:cubicBezTo>
                <a:cubicBezTo>
                  <a:pt x="246180" y="101203"/>
                  <a:pt x="263685" y="113225"/>
                  <a:pt x="279756" y="127000"/>
                </a:cubicBezTo>
                <a:cubicBezTo>
                  <a:pt x="293393" y="138689"/>
                  <a:pt x="304058" y="153602"/>
                  <a:pt x="317856" y="165100"/>
                </a:cubicBezTo>
                <a:cubicBezTo>
                  <a:pt x="402950" y="236012"/>
                  <a:pt x="311099" y="120243"/>
                  <a:pt x="457556" y="266700"/>
                </a:cubicBezTo>
                <a:cubicBezTo>
                  <a:pt x="517242" y="326386"/>
                  <a:pt x="480712" y="294837"/>
                  <a:pt x="571856" y="355600"/>
                </a:cubicBezTo>
                <a:lnTo>
                  <a:pt x="609956" y="381000"/>
                </a:lnTo>
                <a:cubicBezTo>
                  <a:pt x="643437" y="431222"/>
                  <a:pt x="654230" y="429064"/>
                  <a:pt x="622656" y="508000"/>
                </a:cubicBezTo>
                <a:cubicBezTo>
                  <a:pt x="615986" y="524676"/>
                  <a:pt x="596054" y="532302"/>
                  <a:pt x="584556" y="546100"/>
                </a:cubicBezTo>
                <a:cubicBezTo>
                  <a:pt x="551976" y="585197"/>
                  <a:pt x="539955" y="641400"/>
                  <a:pt x="482956" y="660400"/>
                </a:cubicBezTo>
                <a:cubicBezTo>
                  <a:pt x="470256" y="664633"/>
                  <a:pt x="456558" y="666599"/>
                  <a:pt x="444856" y="673100"/>
                </a:cubicBezTo>
                <a:cubicBezTo>
                  <a:pt x="418171" y="687925"/>
                  <a:pt x="398272" y="716496"/>
                  <a:pt x="368656" y="723900"/>
                </a:cubicBezTo>
                <a:cubicBezTo>
                  <a:pt x="209847" y="763602"/>
                  <a:pt x="407293" y="712861"/>
                  <a:pt x="279756" y="749300"/>
                </a:cubicBezTo>
                <a:cubicBezTo>
                  <a:pt x="237907" y="761257"/>
                  <a:pt x="209104" y="765970"/>
                  <a:pt x="165456" y="774700"/>
                </a:cubicBezTo>
                <a:cubicBezTo>
                  <a:pt x="69804" y="838468"/>
                  <a:pt x="191370" y="763594"/>
                  <a:pt x="76556" y="812800"/>
                </a:cubicBezTo>
                <a:cubicBezTo>
                  <a:pt x="62527" y="818813"/>
                  <a:pt x="51156" y="829733"/>
                  <a:pt x="38456" y="838200"/>
                </a:cubicBezTo>
                <a:cubicBezTo>
                  <a:pt x="34223" y="850900"/>
                  <a:pt x="31743" y="864326"/>
                  <a:pt x="25756" y="876300"/>
                </a:cubicBezTo>
                <a:cubicBezTo>
                  <a:pt x="18930" y="889952"/>
                  <a:pt x="2865" y="899344"/>
                  <a:pt x="356" y="914400"/>
                </a:cubicBezTo>
                <a:cubicBezTo>
                  <a:pt x="-4094" y="941099"/>
                  <a:pt x="34219" y="981190"/>
                  <a:pt x="51156" y="990600"/>
                </a:cubicBezTo>
                <a:cubicBezTo>
                  <a:pt x="74561" y="1003603"/>
                  <a:pt x="101956" y="1007533"/>
                  <a:pt x="127356" y="1016000"/>
                </a:cubicBezTo>
                <a:cubicBezTo>
                  <a:pt x="140056" y="1020233"/>
                  <a:pt x="152469" y="1025453"/>
                  <a:pt x="165456" y="1028700"/>
                </a:cubicBezTo>
                <a:cubicBezTo>
                  <a:pt x="182389" y="1032933"/>
                  <a:pt x="199913" y="1035271"/>
                  <a:pt x="216256" y="1041400"/>
                </a:cubicBezTo>
                <a:cubicBezTo>
                  <a:pt x="233983" y="1048047"/>
                  <a:pt x="249655" y="1059342"/>
                  <a:pt x="267056" y="1066800"/>
                </a:cubicBezTo>
                <a:cubicBezTo>
                  <a:pt x="279361" y="1072073"/>
                  <a:pt x="293182" y="1073513"/>
                  <a:pt x="305156" y="1079500"/>
                </a:cubicBezTo>
                <a:cubicBezTo>
                  <a:pt x="318808" y="1086326"/>
                  <a:pt x="329308" y="1098701"/>
                  <a:pt x="343256" y="1104900"/>
                </a:cubicBezTo>
                <a:cubicBezTo>
                  <a:pt x="367722" y="1115774"/>
                  <a:pt x="419456" y="1130300"/>
                  <a:pt x="419456" y="1130300"/>
                </a:cubicBezTo>
                <a:cubicBezTo>
                  <a:pt x="427923" y="1143000"/>
                  <a:pt x="433369" y="1158349"/>
                  <a:pt x="444856" y="1168400"/>
                </a:cubicBezTo>
                <a:cubicBezTo>
                  <a:pt x="467830" y="1188502"/>
                  <a:pt x="495656" y="1202267"/>
                  <a:pt x="521056" y="1219200"/>
                </a:cubicBezTo>
                <a:cubicBezTo>
                  <a:pt x="533756" y="1227667"/>
                  <a:pt x="544046" y="1242441"/>
                  <a:pt x="559156" y="1244600"/>
                </a:cubicBezTo>
                <a:cubicBezTo>
                  <a:pt x="736162" y="1269887"/>
                  <a:pt x="618156" y="1255876"/>
                  <a:pt x="914756" y="1270000"/>
                </a:cubicBezTo>
                <a:cubicBezTo>
                  <a:pt x="927456" y="1278467"/>
                  <a:pt x="941130" y="1285629"/>
                  <a:pt x="952856" y="1295400"/>
                </a:cubicBezTo>
                <a:cubicBezTo>
                  <a:pt x="966654" y="1306898"/>
                  <a:pt x="976341" y="1323061"/>
                  <a:pt x="990956" y="1333500"/>
                </a:cubicBezTo>
                <a:cubicBezTo>
                  <a:pt x="1006362" y="1344504"/>
                  <a:pt x="1026004" y="1348398"/>
                  <a:pt x="1041756" y="1358900"/>
                </a:cubicBezTo>
                <a:cubicBezTo>
                  <a:pt x="1076979" y="1382382"/>
                  <a:pt x="1101845" y="1426798"/>
                  <a:pt x="1143356" y="1435100"/>
                </a:cubicBezTo>
                <a:cubicBezTo>
                  <a:pt x="1219983" y="1450425"/>
                  <a:pt x="1186378" y="1440974"/>
                  <a:pt x="1244956" y="1460500"/>
                </a:cubicBezTo>
                <a:cubicBezTo>
                  <a:pt x="1278615" y="1494159"/>
                  <a:pt x="1313931" y="1539437"/>
                  <a:pt x="1359256" y="1562100"/>
                </a:cubicBezTo>
                <a:cubicBezTo>
                  <a:pt x="1379646" y="1572295"/>
                  <a:pt x="1401589" y="1579033"/>
                  <a:pt x="1422756" y="1587500"/>
                </a:cubicBezTo>
                <a:cubicBezTo>
                  <a:pt x="1567641" y="1732385"/>
                  <a:pt x="1403534" y="1583424"/>
                  <a:pt x="1511656" y="1651000"/>
                </a:cubicBezTo>
                <a:cubicBezTo>
                  <a:pt x="1534642" y="1665366"/>
                  <a:pt x="1552287" y="1687247"/>
                  <a:pt x="1575156" y="1701800"/>
                </a:cubicBezTo>
                <a:cubicBezTo>
                  <a:pt x="1599114" y="1717046"/>
                  <a:pt x="1626532" y="1726109"/>
                  <a:pt x="1651356" y="1739900"/>
                </a:cubicBezTo>
                <a:cubicBezTo>
                  <a:pt x="1664699" y="1747313"/>
                  <a:pt x="1675804" y="1758474"/>
                  <a:pt x="1689456" y="1765300"/>
                </a:cubicBezTo>
                <a:cubicBezTo>
                  <a:pt x="1701430" y="1771287"/>
                  <a:pt x="1715582" y="1772013"/>
                  <a:pt x="1727556" y="1778000"/>
                </a:cubicBezTo>
                <a:cubicBezTo>
                  <a:pt x="1741208" y="1784826"/>
                  <a:pt x="1751627" y="1797387"/>
                  <a:pt x="1765656" y="1803400"/>
                </a:cubicBezTo>
                <a:cubicBezTo>
                  <a:pt x="1781699" y="1810276"/>
                  <a:pt x="1799523" y="1811867"/>
                  <a:pt x="1816456" y="1816100"/>
                </a:cubicBezTo>
                <a:cubicBezTo>
                  <a:pt x="1829156" y="1824567"/>
                  <a:pt x="1840904" y="1834674"/>
                  <a:pt x="1854556" y="1841500"/>
                </a:cubicBezTo>
                <a:cubicBezTo>
                  <a:pt x="1962444" y="1895444"/>
                  <a:pt x="1784893" y="1765425"/>
                  <a:pt x="1994256" y="1905000"/>
                </a:cubicBezTo>
                <a:cubicBezTo>
                  <a:pt x="2006956" y="1913467"/>
                  <a:pt x="2018327" y="1924387"/>
                  <a:pt x="2032356" y="1930400"/>
                </a:cubicBezTo>
                <a:cubicBezTo>
                  <a:pt x="2125438" y="1970292"/>
                  <a:pt x="2041605" y="1910780"/>
                  <a:pt x="2133956" y="1968500"/>
                </a:cubicBezTo>
                <a:cubicBezTo>
                  <a:pt x="2151905" y="1979718"/>
                  <a:pt x="2167416" y="1994462"/>
                  <a:pt x="2184756" y="2006600"/>
                </a:cubicBezTo>
                <a:cubicBezTo>
                  <a:pt x="2209765" y="2024106"/>
                  <a:pt x="2235556" y="2040467"/>
                  <a:pt x="2260956" y="2057400"/>
                </a:cubicBezTo>
                <a:cubicBezTo>
                  <a:pt x="2273656" y="2065867"/>
                  <a:pt x="2284576" y="2077973"/>
                  <a:pt x="2299056" y="2082800"/>
                </a:cubicBezTo>
                <a:lnTo>
                  <a:pt x="2337156" y="2095500"/>
                </a:lnTo>
                <a:cubicBezTo>
                  <a:pt x="2404889" y="2197100"/>
                  <a:pt x="2315989" y="2074333"/>
                  <a:pt x="2400656" y="2159000"/>
                </a:cubicBezTo>
                <a:cubicBezTo>
                  <a:pt x="2458101" y="2216445"/>
                  <a:pt x="2389983" y="2185076"/>
                  <a:pt x="2464156" y="2209800"/>
                </a:cubicBezTo>
                <a:cubicBezTo>
                  <a:pt x="2531889" y="2311400"/>
                  <a:pt x="2442989" y="2188633"/>
                  <a:pt x="2527656" y="2273300"/>
                </a:cubicBezTo>
                <a:cubicBezTo>
                  <a:pt x="2538449" y="2284093"/>
                  <a:pt x="2540356" y="2302933"/>
                  <a:pt x="2553056" y="2311400"/>
                </a:cubicBezTo>
                <a:cubicBezTo>
                  <a:pt x="2567579" y="2321082"/>
                  <a:pt x="2587017" y="2319507"/>
                  <a:pt x="2603856" y="2324100"/>
                </a:cubicBezTo>
                <a:cubicBezTo>
                  <a:pt x="2633589" y="2332209"/>
                  <a:pt x="2662406" y="2344144"/>
                  <a:pt x="2692756" y="2349500"/>
                </a:cubicBezTo>
                <a:cubicBezTo>
                  <a:pt x="2802506" y="2368868"/>
                  <a:pt x="2797687" y="2351563"/>
                  <a:pt x="2883256" y="2374900"/>
                </a:cubicBezTo>
                <a:cubicBezTo>
                  <a:pt x="2909087" y="2381945"/>
                  <a:pt x="2937179" y="2385448"/>
                  <a:pt x="2959456" y="2400300"/>
                </a:cubicBezTo>
                <a:cubicBezTo>
                  <a:pt x="3008695" y="2433126"/>
                  <a:pt x="2983076" y="2420873"/>
                  <a:pt x="3035656" y="2438400"/>
                </a:cubicBezTo>
                <a:cubicBezTo>
                  <a:pt x="3121322" y="2524066"/>
                  <a:pt x="3077778" y="2503241"/>
                  <a:pt x="3149956" y="2527300"/>
                </a:cubicBezTo>
                <a:cubicBezTo>
                  <a:pt x="3162656" y="2544233"/>
                  <a:pt x="3173089" y="2563133"/>
                  <a:pt x="3188056" y="2578100"/>
                </a:cubicBezTo>
                <a:cubicBezTo>
                  <a:pt x="3203023" y="2593067"/>
                  <a:pt x="3222785" y="2602425"/>
                  <a:pt x="3238856" y="2616200"/>
                </a:cubicBezTo>
                <a:cubicBezTo>
                  <a:pt x="3252493" y="2627889"/>
                  <a:pt x="3264256" y="2641600"/>
                  <a:pt x="3276956" y="2654300"/>
                </a:cubicBezTo>
                <a:cubicBezTo>
                  <a:pt x="3264256" y="2658533"/>
                  <a:pt x="3251843" y="2663753"/>
                  <a:pt x="3238856" y="2667000"/>
                </a:cubicBezTo>
                <a:cubicBezTo>
                  <a:pt x="3217915" y="2672235"/>
                  <a:pt x="3188308" y="2662431"/>
                  <a:pt x="3175356" y="2679700"/>
                </a:cubicBezTo>
                <a:cubicBezTo>
                  <a:pt x="3161245" y="2698515"/>
                  <a:pt x="3236034" y="2741319"/>
                  <a:pt x="3238856" y="2743200"/>
                </a:cubicBezTo>
                <a:cubicBezTo>
                  <a:pt x="3243089" y="2755900"/>
                  <a:pt x="3243193" y="2770847"/>
                  <a:pt x="3251556" y="2781300"/>
                </a:cubicBezTo>
                <a:cubicBezTo>
                  <a:pt x="3261091" y="2793219"/>
                  <a:pt x="3277236" y="2797828"/>
                  <a:pt x="3289656" y="2806700"/>
                </a:cubicBezTo>
                <a:cubicBezTo>
                  <a:pt x="3303079" y="2816288"/>
                  <a:pt x="3358603" y="2860223"/>
                  <a:pt x="3378556" y="2870200"/>
                </a:cubicBezTo>
                <a:cubicBezTo>
                  <a:pt x="3390530" y="2876187"/>
                  <a:pt x="3404954" y="2876399"/>
                  <a:pt x="3416656" y="2882900"/>
                </a:cubicBezTo>
                <a:cubicBezTo>
                  <a:pt x="3443341" y="2897725"/>
                  <a:pt x="3467456" y="2916767"/>
                  <a:pt x="3492856" y="2933700"/>
                </a:cubicBezTo>
                <a:cubicBezTo>
                  <a:pt x="3505556" y="2942167"/>
                  <a:pt x="3516476" y="2954273"/>
                  <a:pt x="3530956" y="2959100"/>
                </a:cubicBezTo>
                <a:lnTo>
                  <a:pt x="3607156" y="2984500"/>
                </a:lnTo>
                <a:lnTo>
                  <a:pt x="3721456" y="3022600"/>
                </a:lnTo>
                <a:lnTo>
                  <a:pt x="3759556" y="30353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546165" y="1068571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SU YOLU 6</a:t>
            </a:r>
            <a:endParaRPr lang="tr-TR" b="1" dirty="0"/>
          </a:p>
        </p:txBody>
      </p:sp>
      <p:sp>
        <p:nvSpPr>
          <p:cNvPr id="46" name="Metin kutusu 45"/>
          <p:cNvSpPr txBox="1"/>
          <p:nvPr/>
        </p:nvSpPr>
        <p:spPr>
          <a:xfrm rot="1756290">
            <a:off x="4045225" y="3359529"/>
            <a:ext cx="138762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ÇAL DERESİ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47" name="Metin kutusu 46"/>
          <p:cNvSpPr txBox="1"/>
          <p:nvPr/>
        </p:nvSpPr>
        <p:spPr>
          <a:xfrm rot="16564529">
            <a:off x="5613484" y="2945186"/>
            <a:ext cx="189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BATLAMA DERESİ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328161" y="5250088"/>
            <a:ext cx="47668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1</a:t>
            </a:r>
            <a:r>
              <a:rPr lang="tr-TR" dirty="0" smtClean="0"/>
              <a:t>: </a:t>
            </a:r>
            <a:r>
              <a:rPr lang="tr-TR" b="1" dirty="0" smtClean="0"/>
              <a:t>Fatih Mah. </a:t>
            </a:r>
            <a:r>
              <a:rPr lang="tr-TR" b="1" dirty="0" err="1" smtClean="0"/>
              <a:t>Keltepe</a:t>
            </a:r>
            <a:r>
              <a:rPr lang="tr-TR" b="1" dirty="0" smtClean="0"/>
              <a:t> Mah.  40 Hane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305527" y="5650198"/>
            <a:ext cx="587263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2</a:t>
            </a:r>
            <a:r>
              <a:rPr lang="tr-TR" dirty="0" smtClean="0"/>
              <a:t>: </a:t>
            </a:r>
            <a:r>
              <a:rPr lang="tr-TR" b="1" dirty="0" err="1" smtClean="0"/>
              <a:t>Örem</a:t>
            </a:r>
            <a:r>
              <a:rPr lang="tr-TR" b="1" dirty="0" smtClean="0"/>
              <a:t> Mah. </a:t>
            </a:r>
            <a:r>
              <a:rPr lang="tr-TR" b="1" dirty="0" err="1" smtClean="0"/>
              <a:t>Aygıtlı</a:t>
            </a:r>
            <a:r>
              <a:rPr lang="tr-TR" b="1" dirty="0" smtClean="0"/>
              <a:t> Mah. Köy Merkezi  150 Hane</a:t>
            </a:r>
            <a:endParaRPr lang="tr-TR" b="1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328161" y="6050308"/>
            <a:ext cx="5172955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3</a:t>
            </a:r>
            <a:r>
              <a:rPr lang="tr-TR" dirty="0" smtClean="0"/>
              <a:t>: </a:t>
            </a:r>
            <a:r>
              <a:rPr lang="tr-TR" b="1" dirty="0" err="1" smtClean="0"/>
              <a:t>Aaratepe</a:t>
            </a:r>
            <a:r>
              <a:rPr lang="tr-TR" b="1" dirty="0" smtClean="0"/>
              <a:t> Mah. Muhacir Mah.  40 Hane </a:t>
            </a:r>
            <a:endParaRPr lang="tr-TR" b="1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361212" y="6480819"/>
            <a:ext cx="4886659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4 </a:t>
            </a:r>
            <a:r>
              <a:rPr lang="tr-TR" dirty="0" smtClean="0"/>
              <a:t>: </a:t>
            </a:r>
            <a:r>
              <a:rPr lang="tr-TR" b="1" dirty="0" smtClean="0"/>
              <a:t>İmam Mah. Kadıoğlu Mah. 50 Hane </a:t>
            </a:r>
            <a:endParaRPr lang="tr-TR" b="1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361212" y="6880929"/>
            <a:ext cx="4562596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5 </a:t>
            </a:r>
            <a:r>
              <a:rPr lang="tr-TR" dirty="0" smtClean="0"/>
              <a:t>: </a:t>
            </a:r>
            <a:r>
              <a:rPr lang="tr-TR" b="1" dirty="0"/>
              <a:t>Ç</a:t>
            </a:r>
            <a:r>
              <a:rPr lang="tr-TR" b="1" dirty="0" smtClean="0"/>
              <a:t>İMŞİR KÖYÜ. </a:t>
            </a:r>
            <a:r>
              <a:rPr lang="tr-TR" b="1" dirty="0"/>
              <a:t> </a:t>
            </a:r>
            <a:r>
              <a:rPr lang="tr-TR" b="1" dirty="0" smtClean="0"/>
              <a:t>FATSU FABRİKASI 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341191" y="7304254"/>
            <a:ext cx="395339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SU YOLU 6 </a:t>
            </a:r>
            <a:r>
              <a:rPr lang="tr-TR" dirty="0" smtClean="0"/>
              <a:t>: </a:t>
            </a:r>
            <a:r>
              <a:rPr lang="tr-TR" b="1" dirty="0" smtClean="0"/>
              <a:t>DERELİ İLÇESİ  -  KÖYLERİ   </a:t>
            </a:r>
            <a:endParaRPr lang="tr-TR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361212" y="7866783"/>
            <a:ext cx="581694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Köyümüzün SU Yolları İnsan beyninin kılcal damarları </a:t>
            </a:r>
            <a:r>
              <a:rPr lang="tr-TR" b="1" dirty="0" err="1" smtClean="0">
                <a:solidFill>
                  <a:srgbClr val="FF0000"/>
                </a:solidFill>
              </a:rPr>
              <a:t>gibi,Görünüyor</a:t>
            </a:r>
            <a:r>
              <a:rPr lang="tr-TR" b="1" dirty="0" smtClean="0">
                <a:solidFill>
                  <a:srgbClr val="FF0000"/>
                </a:solidFill>
              </a:rPr>
              <a:t>.  MADEN  Bu İnsanları ENTÜBE Etmez Mİ ?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844824" y="680524"/>
            <a:ext cx="2899192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KÖÜMÜZÜN SU ÖZELLİĞİ </a:t>
            </a:r>
            <a:endParaRPr lang="tr-TR" sz="2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948" y="1259632"/>
            <a:ext cx="6366976" cy="67403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b="1" dirty="0" smtClean="0"/>
              <a:t>Köyümüz sınırları İçerisinde ki kaynak Su Depolarının</a:t>
            </a:r>
          </a:p>
          <a:p>
            <a:pPr algn="just"/>
            <a:r>
              <a:rPr lang="tr-TR" b="1" dirty="0" smtClean="0"/>
              <a:t> Hiç birisinde  ARITMA- KLORLAMA  Yapılmamaktadır. </a:t>
            </a:r>
            <a:r>
              <a:rPr lang="tr-TR" b="1" dirty="0" err="1" smtClean="0"/>
              <a:t>İhmallik</a:t>
            </a:r>
            <a:r>
              <a:rPr lang="tr-TR" b="1" dirty="0" smtClean="0"/>
              <a:t> değil, Gerek duyulmamaktadır. </a:t>
            </a:r>
          </a:p>
          <a:p>
            <a:pPr algn="just"/>
            <a:r>
              <a:rPr lang="tr-TR" b="1" dirty="0" smtClean="0"/>
              <a:t> Evlerdeki tüm musluklardan akan SU İçilebilir Özelliktedir. </a:t>
            </a:r>
          </a:p>
          <a:p>
            <a:pPr algn="just"/>
            <a:r>
              <a:rPr lang="tr-TR" b="1" dirty="0" smtClean="0"/>
              <a:t> SUDAN Kaynaklı Hiçbir Hastalık belirtisi de Yaşanmamıştır.</a:t>
            </a:r>
          </a:p>
          <a:p>
            <a:pPr algn="just"/>
            <a:endParaRPr lang="tr-TR" b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b="1" dirty="0" smtClean="0"/>
              <a:t>Köyümüz Sınırları içerisindeki SU gözeleri ; Aşırı yağışta </a:t>
            </a:r>
          </a:p>
          <a:p>
            <a:pPr algn="just"/>
            <a:r>
              <a:rPr lang="tr-TR" b="1" dirty="0" smtClean="0"/>
              <a:t>Kirlilik belirtisi (</a:t>
            </a:r>
            <a:r>
              <a:rPr lang="tr-TR" b="1" dirty="0" err="1" smtClean="0"/>
              <a:t>Çamurlama</a:t>
            </a:r>
            <a:r>
              <a:rPr lang="tr-TR" b="1" dirty="0" smtClean="0"/>
              <a:t>)  olmadığı gibi,  Yazın Soğuk ,</a:t>
            </a:r>
          </a:p>
          <a:p>
            <a:pPr algn="just"/>
            <a:r>
              <a:rPr lang="tr-TR" b="1" dirty="0" smtClean="0"/>
              <a:t>Kışın  Sıcak hissedilmektedir. BU DURUM , Köyümüz çevresindeki SULAR ; Köyümüz yamaçlarından Değil, Yer Altı Uzak mesafelerden geldiği </a:t>
            </a:r>
            <a:r>
              <a:rPr lang="tr-TR" b="1" dirty="0"/>
              <a:t> </a:t>
            </a:r>
            <a:r>
              <a:rPr lang="tr-TR" b="1" dirty="0" smtClean="0"/>
              <a:t>Gösterir.</a:t>
            </a:r>
          </a:p>
          <a:p>
            <a:pPr algn="just"/>
            <a:endParaRPr lang="tr-TR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b="1" dirty="0" smtClean="0"/>
              <a:t>Köyümüz </a:t>
            </a:r>
            <a:r>
              <a:rPr lang="tr-TR" b="1" dirty="0"/>
              <a:t>Ö</a:t>
            </a:r>
            <a:r>
              <a:rPr lang="tr-TR" b="1" dirty="0" smtClean="0"/>
              <a:t>ren Mahallesindeki SU ; Belediye iken,</a:t>
            </a:r>
          </a:p>
          <a:p>
            <a:pPr algn="just"/>
            <a:r>
              <a:rPr lang="tr-TR" b="1" dirty="0" smtClean="0"/>
              <a:t> Özel bir firma Talip Olup Köylü tarafından verilmemiştir.</a:t>
            </a:r>
          </a:p>
          <a:p>
            <a:pPr algn="just"/>
            <a:r>
              <a:rPr lang="tr-TR" b="1" dirty="0" smtClean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b="1" dirty="0" smtClean="0"/>
              <a:t>Köyümüz SU  kaynakları </a:t>
            </a:r>
            <a:r>
              <a:rPr lang="tr-TR" b="1" dirty="0" err="1" smtClean="0"/>
              <a:t>Çaldağ</a:t>
            </a:r>
            <a:r>
              <a:rPr lang="tr-TR" b="1" dirty="0" smtClean="0"/>
              <a:t>  Belde Belediyesi </a:t>
            </a:r>
          </a:p>
          <a:p>
            <a:pPr algn="just"/>
            <a:r>
              <a:rPr lang="tr-TR" b="1" dirty="0" smtClean="0"/>
              <a:t>varken Tahlil edilmiş , Sadece ÖREM MAH.  Alt </a:t>
            </a:r>
            <a:r>
              <a:rPr lang="tr-TR" b="1" dirty="0" err="1" smtClean="0"/>
              <a:t>Mevkindeki</a:t>
            </a:r>
            <a:r>
              <a:rPr lang="tr-TR" b="1" dirty="0" smtClean="0"/>
              <a:t> Tevfik Mah. SUYU  İçilemez bulunmuş,  Üst Mahalle ÖREN in </a:t>
            </a:r>
            <a:r>
              <a:rPr lang="tr-TR" b="1" dirty="0" err="1" smtClean="0"/>
              <a:t>foseptik</a:t>
            </a:r>
            <a:r>
              <a:rPr lang="tr-TR" b="1" dirty="0" smtClean="0"/>
              <a:t> gideri karıştığı tespit edilmiştir.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b="1" dirty="0" smtClean="0"/>
              <a:t>Köyümüz Çevresindeki SU Kaynaklarının Kalitesinden</a:t>
            </a:r>
          </a:p>
          <a:p>
            <a:pPr algn="just"/>
            <a:r>
              <a:rPr lang="tr-TR" b="1" dirty="0" smtClean="0"/>
              <a:t> Olacak ki, Köyümüz DERELERİNDE  Kırmızı Benekli ALABALIK Yaşardı.</a:t>
            </a:r>
          </a:p>
          <a:p>
            <a:pPr algn="just"/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FAKAT , YANLIŞ  FINDIK BAHÇESİ GÜBRELEME VE İLAÇLAMA İLE Kırmızı Benekli Alabalık Nesli tükenmek Üzere…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56792" y="1187624"/>
            <a:ext cx="2880320" cy="53340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b="1" dirty="0" smtClean="0"/>
              <a:t>KABALAK</a:t>
            </a:r>
            <a:endParaRPr lang="tr-TR" sz="24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4" y="1835696"/>
            <a:ext cx="4176464" cy="4571941"/>
          </a:xfrm>
        </p:spPr>
      </p:pic>
      <p:sp>
        <p:nvSpPr>
          <p:cNvPr id="5" name="Metin kutusu 4"/>
          <p:cNvSpPr txBox="1"/>
          <p:nvPr/>
        </p:nvSpPr>
        <p:spPr>
          <a:xfrm>
            <a:off x="536473" y="6516216"/>
            <a:ext cx="578895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KABALAK : </a:t>
            </a:r>
          </a:p>
          <a:p>
            <a:r>
              <a:rPr lang="tr-TR" sz="2000" b="1" dirty="0" smtClean="0"/>
              <a:t>Geniş Yapraklı Dere Kenarlarında ,  Sulak Yerlerde ve</a:t>
            </a:r>
          </a:p>
          <a:p>
            <a:r>
              <a:rPr lang="tr-TR" sz="2000" b="1" dirty="0" smtClean="0"/>
              <a:t> Gölge yerlerde yetişir.</a:t>
            </a:r>
          </a:p>
          <a:p>
            <a:r>
              <a:rPr lang="tr-TR" sz="2000" b="1" dirty="0" smtClean="0"/>
              <a:t> Saplarından  YÖRESEL TURŞU Yapılır. Yöresel Bitkidir.</a:t>
            </a:r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124744" y="539552"/>
            <a:ext cx="461241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YÖRESEL BİTKİ ÇEŞİTLİLİĞİMİZ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356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28800" y="366184"/>
            <a:ext cx="3456384" cy="533408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>SARI AVU </a:t>
            </a:r>
            <a:endParaRPr lang="tr-TR" sz="32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899592"/>
            <a:ext cx="5800216" cy="4946839"/>
          </a:xfrm>
        </p:spPr>
      </p:pic>
      <p:sp>
        <p:nvSpPr>
          <p:cNvPr id="5" name="Metin kutusu 4"/>
          <p:cNvSpPr txBox="1"/>
          <p:nvPr/>
        </p:nvSpPr>
        <p:spPr>
          <a:xfrm>
            <a:off x="404664" y="5940152"/>
            <a:ext cx="626469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  Verimsiz , Kıraç – </a:t>
            </a:r>
            <a:r>
              <a:rPr lang="tr-TR" sz="2400" b="1" dirty="0" err="1" smtClean="0"/>
              <a:t>Kisli</a:t>
            </a:r>
            <a:r>
              <a:rPr lang="tr-TR" sz="2400" b="1" dirty="0" smtClean="0"/>
              <a:t> Yerlerde Yetişir. Havanın</a:t>
            </a:r>
          </a:p>
          <a:p>
            <a:r>
              <a:rPr lang="tr-TR" sz="2400" b="1" dirty="0" smtClean="0"/>
              <a:t> Güneşli Olduğu  Zamanlarda ARILAR  Üzerinde </a:t>
            </a:r>
          </a:p>
          <a:p>
            <a:r>
              <a:rPr lang="tr-TR" sz="2400" b="1" dirty="0" smtClean="0"/>
              <a:t>Petek Oğul  Vermiş gibi  dolaşır. </a:t>
            </a:r>
          </a:p>
          <a:p>
            <a:r>
              <a:rPr lang="tr-TR" sz="2400" b="1" dirty="0" smtClean="0"/>
              <a:t>  ARILAR İçin Polen Deposudur.  ARILAR Halk Arasında DELİ BAL ı Bunun Çiçeklerinden Alır.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6128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1065" y="467544"/>
            <a:ext cx="3888432" cy="67742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dirty="0" smtClean="0"/>
              <a:t>Çiçekli Sarmaşık 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403648"/>
            <a:ext cx="4841836" cy="5151231"/>
          </a:xfrm>
        </p:spPr>
      </p:pic>
      <p:sp>
        <p:nvSpPr>
          <p:cNvPr id="3" name="Metin kutusu 2"/>
          <p:cNvSpPr txBox="1"/>
          <p:nvPr/>
        </p:nvSpPr>
        <p:spPr>
          <a:xfrm>
            <a:off x="404665" y="6732240"/>
            <a:ext cx="54006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Hayvanlar Tarafından Yenilmediği Gibi, Bölge İnsanı </a:t>
            </a:r>
            <a:r>
              <a:rPr lang="tr-TR" sz="2000" b="1" dirty="0" smtClean="0"/>
              <a:t>Tarafından </a:t>
            </a:r>
            <a:r>
              <a:rPr lang="tr-TR" sz="2000" b="1" dirty="0" smtClean="0"/>
              <a:t>Tüketilen Bir Bitki Değildir. </a:t>
            </a:r>
          </a:p>
          <a:p>
            <a:r>
              <a:rPr lang="tr-TR" sz="2000" b="1" dirty="0" smtClean="0"/>
              <a:t>AMA Yöremize Ait Bir Bitkidir. 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08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2776" y="395536"/>
            <a:ext cx="3816424" cy="677424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dirty="0" smtClean="0"/>
              <a:t>AYI KULAĞI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1187624"/>
            <a:ext cx="5472608" cy="5158740"/>
          </a:xfrm>
        </p:spPr>
      </p:pic>
      <p:sp>
        <p:nvSpPr>
          <p:cNvPr id="3" name="Dikdörtgen 2"/>
          <p:cNvSpPr/>
          <p:nvPr/>
        </p:nvSpPr>
        <p:spPr>
          <a:xfrm>
            <a:off x="692696" y="6588224"/>
            <a:ext cx="576064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b="1" dirty="0" smtClean="0"/>
              <a:t>Geniş Yapraklı , Adını Çiçeğinden Almıştır. Hayvanlar </a:t>
            </a:r>
            <a:r>
              <a:rPr lang="tr-TR" b="1" dirty="0"/>
              <a:t>Tarafından Yenilmediği Gibi, Bölge İnsanı </a:t>
            </a:r>
          </a:p>
          <a:p>
            <a:r>
              <a:rPr lang="tr-TR" b="1" dirty="0"/>
              <a:t>Tarafından Tüketilen Bir Bitki Değildir. Sulak ve Orman Kenarlarında </a:t>
            </a:r>
            <a:r>
              <a:rPr lang="tr-TR" b="1" dirty="0" smtClean="0"/>
              <a:t>Yetişir.   AMA </a:t>
            </a:r>
            <a:r>
              <a:rPr lang="tr-TR" b="1" dirty="0"/>
              <a:t>Yöremize Ait Bir Bitkidir. </a:t>
            </a:r>
          </a:p>
        </p:txBody>
      </p:sp>
    </p:spTree>
    <p:extLst>
      <p:ext uri="{BB962C8B-B14F-4D97-AF65-F5344CB8AC3E}">
        <p14:creationId xmlns:p14="http://schemas.microsoft.com/office/powerpoint/2010/main" val="20810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723</TotalTime>
  <Words>1445</Words>
  <Application>Microsoft Office PowerPoint</Application>
  <PresentationFormat>Ekran Gösterisi (4:3)</PresentationFormat>
  <Paragraphs>195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PowerPoint Sunusu</vt:lpstr>
      <vt:lpstr>PowerPoint Sunusu</vt:lpstr>
      <vt:lpstr>COĞRAFİ YAPIMIZ</vt:lpstr>
      <vt:lpstr>PowerPoint Sunusu</vt:lpstr>
      <vt:lpstr>PowerPoint Sunusu</vt:lpstr>
      <vt:lpstr>KABALAK</vt:lpstr>
      <vt:lpstr>SARI AVU </vt:lpstr>
      <vt:lpstr>Çiçekli Sarmaşık </vt:lpstr>
      <vt:lpstr>AYI KULAĞI</vt:lpstr>
      <vt:lpstr>GUGUK KALEMİ</vt:lpstr>
      <vt:lpstr>KIR ÇİÇEĞİ</vt:lpstr>
      <vt:lpstr>BALLI BABA</vt:lpstr>
      <vt:lpstr>HARUN ÇİÇEĞİ (Marul Denir )</vt:lpstr>
      <vt:lpstr>KARA LAHANA</vt:lpstr>
      <vt:lpstr>KIRMIZI BENEKLİ ALABALIK</vt:lpstr>
      <vt:lpstr>MANTARLAR</vt:lpstr>
      <vt:lpstr>PowerPoint Sunusu</vt:lpstr>
      <vt:lpstr>ÇALI ÇİLEĞİ</vt:lpstr>
      <vt:lpstr>DÖNGEL (Muşmula)</vt:lpstr>
      <vt:lpstr>TAFLAN</vt:lpstr>
      <vt:lpstr> Siyah Üzüm </vt:lpstr>
      <vt:lpstr>Isırgan Otu</vt:lpstr>
      <vt:lpstr>Kara Avu  (Orman Gülü )</vt:lpstr>
      <vt:lpstr>Yaban Mersini</vt:lpstr>
      <vt:lpstr>Güllük</vt:lpstr>
      <vt:lpstr>Elerti</vt:lpstr>
      <vt:lpstr>Yivdin</vt:lpstr>
      <vt:lpstr>Yaykın  (Kızılağaç)</vt:lpstr>
      <vt:lpstr>Düdüklük</vt:lpstr>
      <vt:lpstr>Melevcen (Diken  Ucu)</vt:lpstr>
      <vt:lpstr>PowerPoint Sunusu</vt:lpstr>
      <vt:lpstr>VERİMLİ TOPRAK TABAKASI</vt:lpstr>
      <vt:lpstr>PowerPoint Sunusu</vt:lpstr>
      <vt:lpstr>SONUÇ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yiğit</dc:creator>
  <cp:lastModifiedBy>mustafa yiğit</cp:lastModifiedBy>
  <cp:revision>158</cp:revision>
  <dcterms:created xsi:type="dcterms:W3CDTF">2026-05-17T18:28:39Z</dcterms:created>
  <dcterms:modified xsi:type="dcterms:W3CDTF">2026-05-28T21:00:32Z</dcterms:modified>
</cp:coreProperties>
</file>